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8640763" cy="2015966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56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95063"/>
  </p:normalViewPr>
  <p:slideViewPr>
    <p:cSldViewPr snapToGrid="0">
      <p:cViewPr>
        <p:scale>
          <a:sx n="70" d="100"/>
          <a:sy n="70" d="100"/>
        </p:scale>
        <p:origin x="1276" y="-1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48057" y="3299280"/>
            <a:ext cx="7344649" cy="7018549"/>
          </a:xfrm>
        </p:spPr>
        <p:txBody>
          <a:bodyPr anchor="b"/>
          <a:lstStyle>
            <a:lvl1pPr algn="ctr">
              <a:defRPr sz="5670"/>
            </a:lvl1pPr>
          </a:lstStyle>
          <a:p>
            <a:r>
              <a:rPr lang="fr-FR"/>
              <a:t>Modifiez le style du titre</a:t>
            </a:r>
            <a:endParaRPr lang="en-US" dirty="0"/>
          </a:p>
        </p:txBody>
      </p:sp>
      <p:sp>
        <p:nvSpPr>
          <p:cNvPr id="3" name="Subtitle 2"/>
          <p:cNvSpPr>
            <a:spLocks noGrp="1"/>
          </p:cNvSpPr>
          <p:nvPr>
            <p:ph type="subTitle" idx="1"/>
          </p:nvPr>
        </p:nvSpPr>
        <p:spPr>
          <a:xfrm>
            <a:off x="1080096" y="10588491"/>
            <a:ext cx="6480572" cy="4867250"/>
          </a:xfrm>
        </p:spPr>
        <p:txBody>
          <a:bodyPr/>
          <a:lstStyle>
            <a:lvl1pPr marL="0" indent="0" algn="ctr">
              <a:buNone/>
              <a:defRPr sz="2268"/>
            </a:lvl1pPr>
            <a:lvl2pPr marL="432054" indent="0" algn="ctr">
              <a:buNone/>
              <a:defRPr sz="1890"/>
            </a:lvl2pPr>
            <a:lvl3pPr marL="864108" indent="0" algn="ctr">
              <a:buNone/>
              <a:defRPr sz="1701"/>
            </a:lvl3pPr>
            <a:lvl4pPr marL="1296162" indent="0" algn="ctr">
              <a:buNone/>
              <a:defRPr sz="1512"/>
            </a:lvl4pPr>
            <a:lvl5pPr marL="1728216" indent="0" algn="ctr">
              <a:buNone/>
              <a:defRPr sz="1512"/>
            </a:lvl5pPr>
            <a:lvl6pPr marL="2160270" indent="0" algn="ctr">
              <a:buNone/>
              <a:defRPr sz="1512"/>
            </a:lvl6pPr>
            <a:lvl7pPr marL="2592324" indent="0" algn="ctr">
              <a:buNone/>
              <a:defRPr sz="1512"/>
            </a:lvl7pPr>
            <a:lvl8pPr marL="3024378" indent="0" algn="ctr">
              <a:buNone/>
              <a:defRPr sz="1512"/>
            </a:lvl8pPr>
            <a:lvl9pPr marL="3456432" indent="0" algn="ctr">
              <a:buNone/>
              <a:defRPr sz="1512"/>
            </a:lvl9pPr>
          </a:lstStyle>
          <a:p>
            <a:r>
              <a:rPr lang="fr-FR"/>
              <a:t>Modifiez le style des sous-titres du masque</a:t>
            </a:r>
            <a:endParaRPr lang="en-US" dirty="0"/>
          </a:p>
        </p:txBody>
      </p:sp>
      <p:sp>
        <p:nvSpPr>
          <p:cNvPr id="4" name="Date Placeholder 3">
            <a:extLst>
              <a:ext uri="{FF2B5EF4-FFF2-40B4-BE49-F238E27FC236}">
                <a16:creationId xmlns:a16="http://schemas.microsoft.com/office/drawing/2014/main" id="{5EAAABE3-D5AD-93DE-5244-CF7394DAF8EF}"/>
              </a:ext>
            </a:extLst>
          </p:cNvPr>
          <p:cNvSpPr>
            <a:spLocks noGrp="1"/>
          </p:cNvSpPr>
          <p:nvPr>
            <p:ph type="dt" sz="half" idx="10"/>
          </p:nvPr>
        </p:nvSpPr>
        <p:spPr/>
        <p:txBody>
          <a:bodyPr/>
          <a:lstStyle>
            <a:lvl1pPr>
              <a:defRPr/>
            </a:lvl1pPr>
          </a:lstStyle>
          <a:p>
            <a:pPr>
              <a:defRPr/>
            </a:pPr>
            <a:fld id="{F906BF25-95D5-4275-9806-80B1FD8ECF45}" type="datetimeFigureOut">
              <a:rPr lang="fr-FR"/>
              <a:pPr>
                <a:defRPr/>
              </a:pPr>
              <a:t>18/03/2023</a:t>
            </a:fld>
            <a:endParaRPr lang="fr-FR"/>
          </a:p>
        </p:txBody>
      </p:sp>
      <p:sp>
        <p:nvSpPr>
          <p:cNvPr id="5" name="Footer Placeholder 4">
            <a:extLst>
              <a:ext uri="{FF2B5EF4-FFF2-40B4-BE49-F238E27FC236}">
                <a16:creationId xmlns:a16="http://schemas.microsoft.com/office/drawing/2014/main" id="{38FB3CD0-B7C3-3A4F-4912-12A826B44C04}"/>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F51EB308-1058-280F-79DB-4BD9CF1BEEC1}"/>
              </a:ext>
            </a:extLst>
          </p:cNvPr>
          <p:cNvSpPr>
            <a:spLocks noGrp="1"/>
          </p:cNvSpPr>
          <p:nvPr>
            <p:ph type="sldNum" sz="quarter" idx="12"/>
          </p:nvPr>
        </p:nvSpPr>
        <p:spPr/>
        <p:txBody>
          <a:bodyPr/>
          <a:lstStyle>
            <a:lvl1pPr>
              <a:defRPr/>
            </a:lvl1pPr>
          </a:lstStyle>
          <a:p>
            <a:pPr>
              <a:defRPr/>
            </a:pPr>
            <a:fld id="{C3012328-CE25-4DB4-A5DB-50E1497258CD}" type="slidenum">
              <a:rPr lang="fr-FR" altLang="fr-FR"/>
              <a:pPr>
                <a:defRPr/>
              </a:pPr>
              <a:t>‹N°›</a:t>
            </a:fld>
            <a:endParaRPr lang="fr-FR" altLang="fr-FR"/>
          </a:p>
        </p:txBody>
      </p:sp>
    </p:spTree>
    <p:extLst>
      <p:ext uri="{BB962C8B-B14F-4D97-AF65-F5344CB8AC3E}">
        <p14:creationId xmlns:p14="http://schemas.microsoft.com/office/powerpoint/2010/main" val="183128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BBD6704F-D341-2E6C-71F0-11F03F3C6483}"/>
              </a:ext>
            </a:extLst>
          </p:cNvPr>
          <p:cNvSpPr>
            <a:spLocks noGrp="1"/>
          </p:cNvSpPr>
          <p:nvPr>
            <p:ph type="dt" sz="half" idx="10"/>
          </p:nvPr>
        </p:nvSpPr>
        <p:spPr/>
        <p:txBody>
          <a:bodyPr/>
          <a:lstStyle>
            <a:lvl1pPr>
              <a:defRPr/>
            </a:lvl1pPr>
          </a:lstStyle>
          <a:p>
            <a:pPr>
              <a:defRPr/>
            </a:pPr>
            <a:fld id="{3951B2C6-FBD8-411E-8FCA-F92A1C331700}" type="datetimeFigureOut">
              <a:rPr lang="fr-FR"/>
              <a:pPr>
                <a:defRPr/>
              </a:pPr>
              <a:t>18/03/2023</a:t>
            </a:fld>
            <a:endParaRPr lang="fr-FR"/>
          </a:p>
        </p:txBody>
      </p:sp>
      <p:sp>
        <p:nvSpPr>
          <p:cNvPr id="5" name="Footer Placeholder 4">
            <a:extLst>
              <a:ext uri="{FF2B5EF4-FFF2-40B4-BE49-F238E27FC236}">
                <a16:creationId xmlns:a16="http://schemas.microsoft.com/office/drawing/2014/main" id="{D7F0AC02-B02A-2193-3AB8-E46341C92677}"/>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15AA2609-3356-988F-ED59-0DEBB17C133C}"/>
              </a:ext>
            </a:extLst>
          </p:cNvPr>
          <p:cNvSpPr>
            <a:spLocks noGrp="1"/>
          </p:cNvSpPr>
          <p:nvPr>
            <p:ph type="sldNum" sz="quarter" idx="12"/>
          </p:nvPr>
        </p:nvSpPr>
        <p:spPr/>
        <p:txBody>
          <a:bodyPr/>
          <a:lstStyle>
            <a:lvl1pPr>
              <a:defRPr/>
            </a:lvl1pPr>
          </a:lstStyle>
          <a:p>
            <a:pPr>
              <a:defRPr/>
            </a:pPr>
            <a:fld id="{44333A5D-8115-4C3C-852B-1ED2005E19C0}" type="slidenum">
              <a:rPr lang="fr-FR" altLang="fr-FR"/>
              <a:pPr>
                <a:defRPr/>
              </a:pPr>
              <a:t>‹N°›</a:t>
            </a:fld>
            <a:endParaRPr lang="fr-FR" altLang="fr-FR"/>
          </a:p>
        </p:txBody>
      </p:sp>
    </p:spTree>
    <p:extLst>
      <p:ext uri="{BB962C8B-B14F-4D97-AF65-F5344CB8AC3E}">
        <p14:creationId xmlns:p14="http://schemas.microsoft.com/office/powerpoint/2010/main" val="200235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83546" y="1073315"/>
            <a:ext cx="1863165" cy="1708438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94053" y="1073315"/>
            <a:ext cx="5481484" cy="1708438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BDC30E5D-53B0-CABE-4250-0F9DEBD9BE98}"/>
              </a:ext>
            </a:extLst>
          </p:cNvPr>
          <p:cNvSpPr>
            <a:spLocks noGrp="1"/>
          </p:cNvSpPr>
          <p:nvPr>
            <p:ph type="dt" sz="half" idx="10"/>
          </p:nvPr>
        </p:nvSpPr>
        <p:spPr/>
        <p:txBody>
          <a:bodyPr/>
          <a:lstStyle>
            <a:lvl1pPr>
              <a:defRPr/>
            </a:lvl1pPr>
          </a:lstStyle>
          <a:p>
            <a:pPr>
              <a:defRPr/>
            </a:pPr>
            <a:fld id="{04D786D9-DC81-4BF0-BFE0-4D999D1E71CD}" type="datetimeFigureOut">
              <a:rPr lang="fr-FR"/>
              <a:pPr>
                <a:defRPr/>
              </a:pPr>
              <a:t>18/03/2023</a:t>
            </a:fld>
            <a:endParaRPr lang="fr-FR"/>
          </a:p>
        </p:txBody>
      </p:sp>
      <p:sp>
        <p:nvSpPr>
          <p:cNvPr id="5" name="Footer Placeholder 4">
            <a:extLst>
              <a:ext uri="{FF2B5EF4-FFF2-40B4-BE49-F238E27FC236}">
                <a16:creationId xmlns:a16="http://schemas.microsoft.com/office/drawing/2014/main" id="{F49BE80C-B452-7010-A89A-06617E7EC755}"/>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A19BE1CE-67F0-3889-7E53-E59E915763D0}"/>
              </a:ext>
            </a:extLst>
          </p:cNvPr>
          <p:cNvSpPr>
            <a:spLocks noGrp="1"/>
          </p:cNvSpPr>
          <p:nvPr>
            <p:ph type="sldNum" sz="quarter" idx="12"/>
          </p:nvPr>
        </p:nvSpPr>
        <p:spPr/>
        <p:txBody>
          <a:bodyPr/>
          <a:lstStyle>
            <a:lvl1pPr>
              <a:defRPr/>
            </a:lvl1pPr>
          </a:lstStyle>
          <a:p>
            <a:pPr>
              <a:defRPr/>
            </a:pPr>
            <a:fld id="{D7D7ECD7-4BDE-465E-9A3E-C2E46B84F739}" type="slidenum">
              <a:rPr lang="fr-FR" altLang="fr-FR"/>
              <a:pPr>
                <a:defRPr/>
              </a:pPr>
              <a:t>‹N°›</a:t>
            </a:fld>
            <a:endParaRPr lang="fr-FR" altLang="fr-FR"/>
          </a:p>
        </p:txBody>
      </p:sp>
    </p:spTree>
    <p:extLst>
      <p:ext uri="{BB962C8B-B14F-4D97-AF65-F5344CB8AC3E}">
        <p14:creationId xmlns:p14="http://schemas.microsoft.com/office/powerpoint/2010/main" val="203625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728D036E-BA00-EDAC-1A9A-DD2789770970}"/>
              </a:ext>
            </a:extLst>
          </p:cNvPr>
          <p:cNvSpPr>
            <a:spLocks noGrp="1"/>
          </p:cNvSpPr>
          <p:nvPr>
            <p:ph type="dt" sz="half" idx="10"/>
          </p:nvPr>
        </p:nvSpPr>
        <p:spPr/>
        <p:txBody>
          <a:bodyPr/>
          <a:lstStyle>
            <a:lvl1pPr>
              <a:defRPr/>
            </a:lvl1pPr>
          </a:lstStyle>
          <a:p>
            <a:pPr>
              <a:defRPr/>
            </a:pPr>
            <a:fld id="{432B11E2-05B1-4327-8340-57D64A4CEFE3}" type="datetimeFigureOut">
              <a:rPr lang="fr-FR"/>
              <a:pPr>
                <a:defRPr/>
              </a:pPr>
              <a:t>18/03/2023</a:t>
            </a:fld>
            <a:endParaRPr lang="fr-FR"/>
          </a:p>
        </p:txBody>
      </p:sp>
      <p:sp>
        <p:nvSpPr>
          <p:cNvPr id="5" name="Footer Placeholder 4">
            <a:extLst>
              <a:ext uri="{FF2B5EF4-FFF2-40B4-BE49-F238E27FC236}">
                <a16:creationId xmlns:a16="http://schemas.microsoft.com/office/drawing/2014/main" id="{362430F8-35DC-F691-076B-956BC1557029}"/>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0EB2A69A-0439-4315-4878-C6F9E759B4A6}"/>
              </a:ext>
            </a:extLst>
          </p:cNvPr>
          <p:cNvSpPr>
            <a:spLocks noGrp="1"/>
          </p:cNvSpPr>
          <p:nvPr>
            <p:ph type="sldNum" sz="quarter" idx="12"/>
          </p:nvPr>
        </p:nvSpPr>
        <p:spPr/>
        <p:txBody>
          <a:bodyPr/>
          <a:lstStyle>
            <a:lvl1pPr>
              <a:defRPr/>
            </a:lvl1pPr>
          </a:lstStyle>
          <a:p>
            <a:pPr>
              <a:defRPr/>
            </a:pPr>
            <a:fld id="{F2943255-6FB9-4074-BDDE-E0662D315414}" type="slidenum">
              <a:rPr lang="fr-FR" altLang="fr-FR"/>
              <a:pPr>
                <a:defRPr/>
              </a:pPr>
              <a:t>‹N°›</a:t>
            </a:fld>
            <a:endParaRPr lang="fr-FR" altLang="fr-FR"/>
          </a:p>
        </p:txBody>
      </p:sp>
    </p:spTree>
    <p:extLst>
      <p:ext uri="{BB962C8B-B14F-4D97-AF65-F5344CB8AC3E}">
        <p14:creationId xmlns:p14="http://schemas.microsoft.com/office/powerpoint/2010/main" val="85505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89553" y="5025922"/>
            <a:ext cx="7452658" cy="8385858"/>
          </a:xfrm>
        </p:spPr>
        <p:txBody>
          <a:bodyPr anchor="b"/>
          <a:lstStyle>
            <a:lvl1pPr>
              <a:defRPr sz="5670"/>
            </a:lvl1pPr>
          </a:lstStyle>
          <a:p>
            <a:r>
              <a:rPr lang="fr-FR"/>
              <a:t>Modifiez le style du titre</a:t>
            </a:r>
            <a:endParaRPr lang="en-US" dirty="0"/>
          </a:p>
        </p:txBody>
      </p:sp>
      <p:sp>
        <p:nvSpPr>
          <p:cNvPr id="3" name="Text Placeholder 2"/>
          <p:cNvSpPr>
            <a:spLocks noGrp="1"/>
          </p:cNvSpPr>
          <p:nvPr>
            <p:ph type="body" idx="1"/>
          </p:nvPr>
        </p:nvSpPr>
        <p:spPr>
          <a:xfrm>
            <a:off x="589553" y="13491114"/>
            <a:ext cx="7452658" cy="4409925"/>
          </a:xfrm>
        </p:spPr>
        <p:txBody>
          <a:bodyPr/>
          <a:lstStyle>
            <a:lvl1pPr marL="0" indent="0">
              <a:buNone/>
              <a:defRPr sz="2268">
                <a:solidFill>
                  <a:schemeClr val="tx1"/>
                </a:solidFill>
              </a:defRPr>
            </a:lvl1pPr>
            <a:lvl2pPr marL="432054" indent="0">
              <a:buNone/>
              <a:defRPr sz="1890">
                <a:solidFill>
                  <a:schemeClr val="tx1">
                    <a:tint val="75000"/>
                  </a:schemeClr>
                </a:solidFill>
              </a:defRPr>
            </a:lvl2pPr>
            <a:lvl3pPr marL="864108" indent="0">
              <a:buNone/>
              <a:defRPr sz="1701">
                <a:solidFill>
                  <a:schemeClr val="tx1">
                    <a:tint val="75000"/>
                  </a:schemeClr>
                </a:solidFill>
              </a:defRPr>
            </a:lvl3pPr>
            <a:lvl4pPr marL="1296162" indent="0">
              <a:buNone/>
              <a:defRPr sz="1512">
                <a:solidFill>
                  <a:schemeClr val="tx1">
                    <a:tint val="75000"/>
                  </a:schemeClr>
                </a:solidFill>
              </a:defRPr>
            </a:lvl4pPr>
            <a:lvl5pPr marL="1728216" indent="0">
              <a:buNone/>
              <a:defRPr sz="1512">
                <a:solidFill>
                  <a:schemeClr val="tx1">
                    <a:tint val="75000"/>
                  </a:schemeClr>
                </a:solidFill>
              </a:defRPr>
            </a:lvl5pPr>
            <a:lvl6pPr marL="2160270" indent="0">
              <a:buNone/>
              <a:defRPr sz="1512">
                <a:solidFill>
                  <a:schemeClr val="tx1">
                    <a:tint val="75000"/>
                  </a:schemeClr>
                </a:solidFill>
              </a:defRPr>
            </a:lvl6pPr>
            <a:lvl7pPr marL="2592324" indent="0">
              <a:buNone/>
              <a:defRPr sz="1512">
                <a:solidFill>
                  <a:schemeClr val="tx1">
                    <a:tint val="75000"/>
                  </a:schemeClr>
                </a:solidFill>
              </a:defRPr>
            </a:lvl7pPr>
            <a:lvl8pPr marL="3024378" indent="0">
              <a:buNone/>
              <a:defRPr sz="1512">
                <a:solidFill>
                  <a:schemeClr val="tx1">
                    <a:tint val="75000"/>
                  </a:schemeClr>
                </a:solidFill>
              </a:defRPr>
            </a:lvl8pPr>
            <a:lvl9pPr marL="3456432" indent="0">
              <a:buNone/>
              <a:defRPr sz="1512">
                <a:solidFill>
                  <a:schemeClr val="tx1">
                    <a:tint val="75000"/>
                  </a:schemeClr>
                </a:solidFill>
              </a:defRPr>
            </a:lvl9pPr>
          </a:lstStyle>
          <a:p>
            <a:pPr lvl="0"/>
            <a:r>
              <a:rPr lang="fr-FR"/>
              <a:t>Cliquez pour modifier les styles du texte du masque</a:t>
            </a:r>
          </a:p>
        </p:txBody>
      </p:sp>
      <p:sp>
        <p:nvSpPr>
          <p:cNvPr id="4" name="Date Placeholder 3">
            <a:extLst>
              <a:ext uri="{FF2B5EF4-FFF2-40B4-BE49-F238E27FC236}">
                <a16:creationId xmlns:a16="http://schemas.microsoft.com/office/drawing/2014/main" id="{EEA0F2DF-768D-DB8B-84A7-FF0C4DC22C17}"/>
              </a:ext>
            </a:extLst>
          </p:cNvPr>
          <p:cNvSpPr>
            <a:spLocks noGrp="1"/>
          </p:cNvSpPr>
          <p:nvPr>
            <p:ph type="dt" sz="half" idx="10"/>
          </p:nvPr>
        </p:nvSpPr>
        <p:spPr/>
        <p:txBody>
          <a:bodyPr/>
          <a:lstStyle>
            <a:lvl1pPr>
              <a:defRPr/>
            </a:lvl1pPr>
          </a:lstStyle>
          <a:p>
            <a:pPr>
              <a:defRPr/>
            </a:pPr>
            <a:fld id="{E86F173F-26C0-4553-B6ED-AC27B7B16303}" type="datetimeFigureOut">
              <a:rPr lang="fr-FR"/>
              <a:pPr>
                <a:defRPr/>
              </a:pPr>
              <a:t>18/03/2023</a:t>
            </a:fld>
            <a:endParaRPr lang="fr-FR"/>
          </a:p>
        </p:txBody>
      </p:sp>
      <p:sp>
        <p:nvSpPr>
          <p:cNvPr id="5" name="Footer Placeholder 4">
            <a:extLst>
              <a:ext uri="{FF2B5EF4-FFF2-40B4-BE49-F238E27FC236}">
                <a16:creationId xmlns:a16="http://schemas.microsoft.com/office/drawing/2014/main" id="{050A7FBA-ACC2-686D-3ED5-E0DA5E30FBDC}"/>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0EB85E33-698F-E6E6-8AAA-6CEE0FE0C059}"/>
              </a:ext>
            </a:extLst>
          </p:cNvPr>
          <p:cNvSpPr>
            <a:spLocks noGrp="1"/>
          </p:cNvSpPr>
          <p:nvPr>
            <p:ph type="sldNum" sz="quarter" idx="12"/>
          </p:nvPr>
        </p:nvSpPr>
        <p:spPr/>
        <p:txBody>
          <a:bodyPr/>
          <a:lstStyle>
            <a:lvl1pPr>
              <a:defRPr/>
            </a:lvl1pPr>
          </a:lstStyle>
          <a:p>
            <a:pPr>
              <a:defRPr/>
            </a:pPr>
            <a:fld id="{3D773AA6-3A42-469C-8A9A-5498E6D6BE0C}" type="slidenum">
              <a:rPr lang="fr-FR" altLang="fr-FR"/>
              <a:pPr>
                <a:defRPr/>
              </a:pPr>
              <a:t>‹N°›</a:t>
            </a:fld>
            <a:endParaRPr lang="fr-FR" altLang="fr-FR"/>
          </a:p>
        </p:txBody>
      </p:sp>
    </p:spTree>
    <p:extLst>
      <p:ext uri="{BB962C8B-B14F-4D97-AF65-F5344CB8AC3E}">
        <p14:creationId xmlns:p14="http://schemas.microsoft.com/office/powerpoint/2010/main" val="341643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94053" y="5366577"/>
            <a:ext cx="3672324" cy="127911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374386" y="5366577"/>
            <a:ext cx="3672324" cy="127911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0ADD5814-DB1D-4331-20C9-C7AA13EBDA25}"/>
              </a:ext>
            </a:extLst>
          </p:cNvPr>
          <p:cNvSpPr>
            <a:spLocks noGrp="1"/>
          </p:cNvSpPr>
          <p:nvPr>
            <p:ph type="dt" sz="half" idx="10"/>
          </p:nvPr>
        </p:nvSpPr>
        <p:spPr/>
        <p:txBody>
          <a:bodyPr/>
          <a:lstStyle>
            <a:lvl1pPr>
              <a:defRPr/>
            </a:lvl1pPr>
          </a:lstStyle>
          <a:p>
            <a:pPr>
              <a:defRPr/>
            </a:pPr>
            <a:fld id="{2C673F87-2E63-4F11-9FBE-98780FC6BBB6}" type="datetimeFigureOut">
              <a:rPr lang="fr-FR"/>
              <a:pPr>
                <a:defRPr/>
              </a:pPr>
              <a:t>18/03/2023</a:t>
            </a:fld>
            <a:endParaRPr lang="fr-FR"/>
          </a:p>
        </p:txBody>
      </p:sp>
      <p:sp>
        <p:nvSpPr>
          <p:cNvPr id="6" name="Footer Placeholder 4">
            <a:extLst>
              <a:ext uri="{FF2B5EF4-FFF2-40B4-BE49-F238E27FC236}">
                <a16:creationId xmlns:a16="http://schemas.microsoft.com/office/drawing/2014/main" id="{C9DB04F2-702D-BEE0-279B-B1886578276E}"/>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B7793C34-732C-0AE9-B021-91BFCED00679}"/>
              </a:ext>
            </a:extLst>
          </p:cNvPr>
          <p:cNvSpPr>
            <a:spLocks noGrp="1"/>
          </p:cNvSpPr>
          <p:nvPr>
            <p:ph type="sldNum" sz="quarter" idx="12"/>
          </p:nvPr>
        </p:nvSpPr>
        <p:spPr/>
        <p:txBody>
          <a:bodyPr/>
          <a:lstStyle>
            <a:lvl1pPr>
              <a:defRPr/>
            </a:lvl1pPr>
          </a:lstStyle>
          <a:p>
            <a:pPr>
              <a:defRPr/>
            </a:pPr>
            <a:fld id="{4D5D730F-2BB5-4FCA-A012-37EA669A112C}" type="slidenum">
              <a:rPr lang="fr-FR" altLang="fr-FR"/>
              <a:pPr>
                <a:defRPr/>
              </a:pPr>
              <a:t>‹N°›</a:t>
            </a:fld>
            <a:endParaRPr lang="fr-FR" altLang="fr-FR"/>
          </a:p>
        </p:txBody>
      </p:sp>
    </p:spTree>
    <p:extLst>
      <p:ext uri="{BB962C8B-B14F-4D97-AF65-F5344CB8AC3E}">
        <p14:creationId xmlns:p14="http://schemas.microsoft.com/office/powerpoint/2010/main" val="332598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95178" y="1073320"/>
            <a:ext cx="7452658" cy="3896603"/>
          </a:xfrm>
        </p:spPr>
        <p:txBody>
          <a:bodyPr/>
          <a:lstStyle/>
          <a:p>
            <a:r>
              <a:rPr lang="fr-FR"/>
              <a:t>Modifiez le style du titre</a:t>
            </a:r>
            <a:endParaRPr lang="en-US" dirty="0"/>
          </a:p>
        </p:txBody>
      </p:sp>
      <p:sp>
        <p:nvSpPr>
          <p:cNvPr id="3" name="Text Placeholder 2"/>
          <p:cNvSpPr>
            <a:spLocks noGrp="1"/>
          </p:cNvSpPr>
          <p:nvPr>
            <p:ph type="body" idx="1"/>
          </p:nvPr>
        </p:nvSpPr>
        <p:spPr>
          <a:xfrm>
            <a:off x="595179" y="4941919"/>
            <a:ext cx="3655447" cy="2421958"/>
          </a:xfrm>
        </p:spPr>
        <p:txBody>
          <a:bodyPr anchor="b"/>
          <a:lstStyle>
            <a:lvl1pPr marL="0" indent="0">
              <a:buNone/>
              <a:defRPr sz="2268" b="1"/>
            </a:lvl1pPr>
            <a:lvl2pPr marL="432054" indent="0">
              <a:buNone/>
              <a:defRPr sz="1890" b="1"/>
            </a:lvl2pPr>
            <a:lvl3pPr marL="864108" indent="0">
              <a:buNone/>
              <a:defRPr sz="1701" b="1"/>
            </a:lvl3pPr>
            <a:lvl4pPr marL="1296162" indent="0">
              <a:buNone/>
              <a:defRPr sz="1512" b="1"/>
            </a:lvl4pPr>
            <a:lvl5pPr marL="1728216" indent="0">
              <a:buNone/>
              <a:defRPr sz="1512" b="1"/>
            </a:lvl5pPr>
            <a:lvl6pPr marL="2160270" indent="0">
              <a:buNone/>
              <a:defRPr sz="1512" b="1"/>
            </a:lvl6pPr>
            <a:lvl7pPr marL="2592324" indent="0">
              <a:buNone/>
              <a:defRPr sz="1512" b="1"/>
            </a:lvl7pPr>
            <a:lvl8pPr marL="3024378" indent="0">
              <a:buNone/>
              <a:defRPr sz="1512" b="1"/>
            </a:lvl8pPr>
            <a:lvl9pPr marL="3456432" indent="0">
              <a:buNone/>
              <a:defRPr sz="1512" b="1"/>
            </a:lvl9pPr>
          </a:lstStyle>
          <a:p>
            <a:pPr lvl="0"/>
            <a:r>
              <a:rPr lang="fr-FR"/>
              <a:t>Cliquez pour modifier les styles du texte du masque</a:t>
            </a:r>
          </a:p>
        </p:txBody>
      </p:sp>
      <p:sp>
        <p:nvSpPr>
          <p:cNvPr id="4" name="Content Placeholder 3"/>
          <p:cNvSpPr>
            <a:spLocks noGrp="1"/>
          </p:cNvSpPr>
          <p:nvPr>
            <p:ph sz="half" idx="2"/>
          </p:nvPr>
        </p:nvSpPr>
        <p:spPr>
          <a:xfrm>
            <a:off x="595179" y="7363877"/>
            <a:ext cx="3655447" cy="1083115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374387" y="4941919"/>
            <a:ext cx="3673450" cy="2421958"/>
          </a:xfrm>
        </p:spPr>
        <p:txBody>
          <a:bodyPr anchor="b"/>
          <a:lstStyle>
            <a:lvl1pPr marL="0" indent="0">
              <a:buNone/>
              <a:defRPr sz="2268" b="1"/>
            </a:lvl1pPr>
            <a:lvl2pPr marL="432054" indent="0">
              <a:buNone/>
              <a:defRPr sz="1890" b="1"/>
            </a:lvl2pPr>
            <a:lvl3pPr marL="864108" indent="0">
              <a:buNone/>
              <a:defRPr sz="1701" b="1"/>
            </a:lvl3pPr>
            <a:lvl4pPr marL="1296162" indent="0">
              <a:buNone/>
              <a:defRPr sz="1512" b="1"/>
            </a:lvl4pPr>
            <a:lvl5pPr marL="1728216" indent="0">
              <a:buNone/>
              <a:defRPr sz="1512" b="1"/>
            </a:lvl5pPr>
            <a:lvl6pPr marL="2160270" indent="0">
              <a:buNone/>
              <a:defRPr sz="1512" b="1"/>
            </a:lvl6pPr>
            <a:lvl7pPr marL="2592324" indent="0">
              <a:buNone/>
              <a:defRPr sz="1512" b="1"/>
            </a:lvl7pPr>
            <a:lvl8pPr marL="3024378" indent="0">
              <a:buNone/>
              <a:defRPr sz="1512" b="1"/>
            </a:lvl8pPr>
            <a:lvl9pPr marL="3456432" indent="0">
              <a:buNone/>
              <a:defRPr sz="1512" b="1"/>
            </a:lvl9pPr>
          </a:lstStyle>
          <a:p>
            <a:pPr lvl="0"/>
            <a:r>
              <a:rPr lang="fr-FR"/>
              <a:t>Cliquez pour modifier les styles du texte du masque</a:t>
            </a:r>
          </a:p>
        </p:txBody>
      </p:sp>
      <p:sp>
        <p:nvSpPr>
          <p:cNvPr id="6" name="Content Placeholder 5"/>
          <p:cNvSpPr>
            <a:spLocks noGrp="1"/>
          </p:cNvSpPr>
          <p:nvPr>
            <p:ph sz="quarter" idx="4"/>
          </p:nvPr>
        </p:nvSpPr>
        <p:spPr>
          <a:xfrm>
            <a:off x="4374387" y="7363877"/>
            <a:ext cx="3673450" cy="1083115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a:extLst>
              <a:ext uri="{FF2B5EF4-FFF2-40B4-BE49-F238E27FC236}">
                <a16:creationId xmlns:a16="http://schemas.microsoft.com/office/drawing/2014/main" id="{DD2BA5F6-7928-23A0-1870-C671A0757DEC}"/>
              </a:ext>
            </a:extLst>
          </p:cNvPr>
          <p:cNvSpPr>
            <a:spLocks noGrp="1"/>
          </p:cNvSpPr>
          <p:nvPr>
            <p:ph type="dt" sz="half" idx="10"/>
          </p:nvPr>
        </p:nvSpPr>
        <p:spPr/>
        <p:txBody>
          <a:bodyPr/>
          <a:lstStyle>
            <a:lvl1pPr>
              <a:defRPr/>
            </a:lvl1pPr>
          </a:lstStyle>
          <a:p>
            <a:pPr>
              <a:defRPr/>
            </a:pPr>
            <a:fld id="{86B8C0E8-5634-4380-9010-4481B7DAC171}" type="datetimeFigureOut">
              <a:rPr lang="fr-FR"/>
              <a:pPr>
                <a:defRPr/>
              </a:pPr>
              <a:t>18/03/2023</a:t>
            </a:fld>
            <a:endParaRPr lang="fr-FR"/>
          </a:p>
        </p:txBody>
      </p:sp>
      <p:sp>
        <p:nvSpPr>
          <p:cNvPr id="8" name="Footer Placeholder 4">
            <a:extLst>
              <a:ext uri="{FF2B5EF4-FFF2-40B4-BE49-F238E27FC236}">
                <a16:creationId xmlns:a16="http://schemas.microsoft.com/office/drawing/2014/main" id="{44E6BBAC-7CEA-4439-C38C-9CFFD20E06BF}"/>
              </a:ext>
            </a:extLst>
          </p:cNvPr>
          <p:cNvSpPr>
            <a:spLocks noGrp="1"/>
          </p:cNvSpPr>
          <p:nvPr>
            <p:ph type="ftr" sz="quarter" idx="11"/>
          </p:nvPr>
        </p:nvSpPr>
        <p:spPr/>
        <p:txBody>
          <a:bodyPr/>
          <a:lstStyle>
            <a:lvl1pPr>
              <a:defRPr/>
            </a:lvl1pPr>
          </a:lstStyle>
          <a:p>
            <a:pPr>
              <a:defRPr/>
            </a:pPr>
            <a:endParaRPr lang="fr-FR"/>
          </a:p>
        </p:txBody>
      </p:sp>
      <p:sp>
        <p:nvSpPr>
          <p:cNvPr id="9" name="Slide Number Placeholder 5">
            <a:extLst>
              <a:ext uri="{FF2B5EF4-FFF2-40B4-BE49-F238E27FC236}">
                <a16:creationId xmlns:a16="http://schemas.microsoft.com/office/drawing/2014/main" id="{CA737070-BE9A-505E-C8D7-D3D2956697F7}"/>
              </a:ext>
            </a:extLst>
          </p:cNvPr>
          <p:cNvSpPr>
            <a:spLocks noGrp="1"/>
          </p:cNvSpPr>
          <p:nvPr>
            <p:ph type="sldNum" sz="quarter" idx="12"/>
          </p:nvPr>
        </p:nvSpPr>
        <p:spPr/>
        <p:txBody>
          <a:bodyPr/>
          <a:lstStyle>
            <a:lvl1pPr>
              <a:defRPr/>
            </a:lvl1pPr>
          </a:lstStyle>
          <a:p>
            <a:pPr>
              <a:defRPr/>
            </a:pPr>
            <a:fld id="{106919E0-D39D-4E54-A4CF-23A689BBAE1C}" type="slidenum">
              <a:rPr lang="fr-FR" altLang="fr-FR"/>
              <a:pPr>
                <a:defRPr/>
              </a:pPr>
              <a:t>‹N°›</a:t>
            </a:fld>
            <a:endParaRPr lang="fr-FR" altLang="fr-FR"/>
          </a:p>
        </p:txBody>
      </p:sp>
    </p:spTree>
    <p:extLst>
      <p:ext uri="{BB962C8B-B14F-4D97-AF65-F5344CB8AC3E}">
        <p14:creationId xmlns:p14="http://schemas.microsoft.com/office/powerpoint/2010/main" val="56454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3">
            <a:extLst>
              <a:ext uri="{FF2B5EF4-FFF2-40B4-BE49-F238E27FC236}">
                <a16:creationId xmlns:a16="http://schemas.microsoft.com/office/drawing/2014/main" id="{86649FFA-B702-A25B-382C-1495936C5715}"/>
              </a:ext>
            </a:extLst>
          </p:cNvPr>
          <p:cNvSpPr>
            <a:spLocks noGrp="1"/>
          </p:cNvSpPr>
          <p:nvPr>
            <p:ph type="dt" sz="half" idx="10"/>
          </p:nvPr>
        </p:nvSpPr>
        <p:spPr/>
        <p:txBody>
          <a:bodyPr/>
          <a:lstStyle>
            <a:lvl1pPr>
              <a:defRPr/>
            </a:lvl1pPr>
          </a:lstStyle>
          <a:p>
            <a:pPr>
              <a:defRPr/>
            </a:pPr>
            <a:fld id="{9F22D9A1-706C-42C9-84F7-4094A32F8686}" type="datetimeFigureOut">
              <a:rPr lang="fr-FR"/>
              <a:pPr>
                <a:defRPr/>
              </a:pPr>
              <a:t>18/03/2023</a:t>
            </a:fld>
            <a:endParaRPr lang="fr-FR"/>
          </a:p>
        </p:txBody>
      </p:sp>
      <p:sp>
        <p:nvSpPr>
          <p:cNvPr id="4" name="Footer Placeholder 4">
            <a:extLst>
              <a:ext uri="{FF2B5EF4-FFF2-40B4-BE49-F238E27FC236}">
                <a16:creationId xmlns:a16="http://schemas.microsoft.com/office/drawing/2014/main" id="{8DCB473F-0B3B-1CC3-6860-41C296C83287}"/>
              </a:ext>
            </a:extLst>
          </p:cNvPr>
          <p:cNvSpPr>
            <a:spLocks noGrp="1"/>
          </p:cNvSpPr>
          <p:nvPr>
            <p:ph type="ftr" sz="quarter" idx="11"/>
          </p:nvPr>
        </p:nvSpPr>
        <p:spPr/>
        <p:txBody>
          <a:bodyPr/>
          <a:lstStyle>
            <a:lvl1pPr>
              <a:defRPr/>
            </a:lvl1pPr>
          </a:lstStyle>
          <a:p>
            <a:pPr>
              <a:defRPr/>
            </a:pPr>
            <a:endParaRPr lang="fr-FR"/>
          </a:p>
        </p:txBody>
      </p:sp>
      <p:sp>
        <p:nvSpPr>
          <p:cNvPr id="5" name="Slide Number Placeholder 5">
            <a:extLst>
              <a:ext uri="{FF2B5EF4-FFF2-40B4-BE49-F238E27FC236}">
                <a16:creationId xmlns:a16="http://schemas.microsoft.com/office/drawing/2014/main" id="{8B5BBDD6-393C-9F74-04C4-BBD49847F603}"/>
              </a:ext>
            </a:extLst>
          </p:cNvPr>
          <p:cNvSpPr>
            <a:spLocks noGrp="1"/>
          </p:cNvSpPr>
          <p:nvPr>
            <p:ph type="sldNum" sz="quarter" idx="12"/>
          </p:nvPr>
        </p:nvSpPr>
        <p:spPr/>
        <p:txBody>
          <a:bodyPr/>
          <a:lstStyle>
            <a:lvl1pPr>
              <a:defRPr/>
            </a:lvl1pPr>
          </a:lstStyle>
          <a:p>
            <a:pPr>
              <a:defRPr/>
            </a:pPr>
            <a:fld id="{AD80D28D-E7CE-4A72-8442-9E990245DA6C}" type="slidenum">
              <a:rPr lang="fr-FR" altLang="fr-FR"/>
              <a:pPr>
                <a:defRPr/>
              </a:pPr>
              <a:t>‹N°›</a:t>
            </a:fld>
            <a:endParaRPr lang="fr-FR" altLang="fr-FR"/>
          </a:p>
        </p:txBody>
      </p:sp>
    </p:spTree>
    <p:extLst>
      <p:ext uri="{BB962C8B-B14F-4D97-AF65-F5344CB8AC3E}">
        <p14:creationId xmlns:p14="http://schemas.microsoft.com/office/powerpoint/2010/main" val="103663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3DF72D7-9B55-FA23-8A86-09AA05ECADDE}"/>
              </a:ext>
            </a:extLst>
          </p:cNvPr>
          <p:cNvSpPr>
            <a:spLocks noGrp="1"/>
          </p:cNvSpPr>
          <p:nvPr>
            <p:ph type="dt" sz="half" idx="10"/>
          </p:nvPr>
        </p:nvSpPr>
        <p:spPr/>
        <p:txBody>
          <a:bodyPr/>
          <a:lstStyle>
            <a:lvl1pPr>
              <a:defRPr/>
            </a:lvl1pPr>
          </a:lstStyle>
          <a:p>
            <a:pPr>
              <a:defRPr/>
            </a:pPr>
            <a:fld id="{39C3BF27-A3F3-4CC5-8CEE-11E4A6B57746}" type="datetimeFigureOut">
              <a:rPr lang="fr-FR"/>
              <a:pPr>
                <a:defRPr/>
              </a:pPr>
              <a:t>18/03/2023</a:t>
            </a:fld>
            <a:endParaRPr lang="fr-FR"/>
          </a:p>
        </p:txBody>
      </p:sp>
      <p:sp>
        <p:nvSpPr>
          <p:cNvPr id="3" name="Footer Placeholder 4">
            <a:extLst>
              <a:ext uri="{FF2B5EF4-FFF2-40B4-BE49-F238E27FC236}">
                <a16:creationId xmlns:a16="http://schemas.microsoft.com/office/drawing/2014/main" id="{8F1A6F32-987F-3410-DAC2-467A9FB18A09}"/>
              </a:ext>
            </a:extLst>
          </p:cNvPr>
          <p:cNvSpPr>
            <a:spLocks noGrp="1"/>
          </p:cNvSpPr>
          <p:nvPr>
            <p:ph type="ftr" sz="quarter" idx="11"/>
          </p:nvPr>
        </p:nvSpPr>
        <p:spPr/>
        <p:txBody>
          <a:bodyPr/>
          <a:lstStyle>
            <a:lvl1pPr>
              <a:defRPr/>
            </a:lvl1pPr>
          </a:lstStyle>
          <a:p>
            <a:pPr>
              <a:defRPr/>
            </a:pPr>
            <a:endParaRPr lang="fr-FR"/>
          </a:p>
        </p:txBody>
      </p:sp>
      <p:sp>
        <p:nvSpPr>
          <p:cNvPr id="4" name="Slide Number Placeholder 5">
            <a:extLst>
              <a:ext uri="{FF2B5EF4-FFF2-40B4-BE49-F238E27FC236}">
                <a16:creationId xmlns:a16="http://schemas.microsoft.com/office/drawing/2014/main" id="{0F919BE6-967C-E1BB-79AB-B643245E1E3B}"/>
              </a:ext>
            </a:extLst>
          </p:cNvPr>
          <p:cNvSpPr>
            <a:spLocks noGrp="1"/>
          </p:cNvSpPr>
          <p:nvPr>
            <p:ph type="sldNum" sz="quarter" idx="12"/>
          </p:nvPr>
        </p:nvSpPr>
        <p:spPr/>
        <p:txBody>
          <a:bodyPr/>
          <a:lstStyle>
            <a:lvl1pPr>
              <a:defRPr/>
            </a:lvl1pPr>
          </a:lstStyle>
          <a:p>
            <a:pPr>
              <a:defRPr/>
            </a:pPr>
            <a:fld id="{6990B725-DB9A-455F-9DD2-3E71A559F66E}" type="slidenum">
              <a:rPr lang="fr-FR" altLang="fr-FR"/>
              <a:pPr>
                <a:defRPr/>
              </a:pPr>
              <a:t>‹N°›</a:t>
            </a:fld>
            <a:endParaRPr lang="fr-FR" altLang="fr-FR"/>
          </a:p>
        </p:txBody>
      </p:sp>
    </p:spTree>
    <p:extLst>
      <p:ext uri="{BB962C8B-B14F-4D97-AF65-F5344CB8AC3E}">
        <p14:creationId xmlns:p14="http://schemas.microsoft.com/office/powerpoint/2010/main" val="358686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5178" y="1343978"/>
            <a:ext cx="2786871" cy="4703921"/>
          </a:xfrm>
        </p:spPr>
        <p:txBody>
          <a:bodyPr anchor="b"/>
          <a:lstStyle>
            <a:lvl1pPr>
              <a:defRPr sz="3024"/>
            </a:lvl1pPr>
          </a:lstStyle>
          <a:p>
            <a:r>
              <a:rPr lang="fr-FR"/>
              <a:t>Modifiez le style du titre</a:t>
            </a:r>
            <a:endParaRPr lang="en-US" dirty="0"/>
          </a:p>
        </p:txBody>
      </p:sp>
      <p:sp>
        <p:nvSpPr>
          <p:cNvPr id="3" name="Content Placeholder 2"/>
          <p:cNvSpPr>
            <a:spLocks noGrp="1"/>
          </p:cNvSpPr>
          <p:nvPr>
            <p:ph idx="1"/>
          </p:nvPr>
        </p:nvSpPr>
        <p:spPr>
          <a:xfrm>
            <a:off x="3673450" y="2902623"/>
            <a:ext cx="4374386" cy="14326427"/>
          </a:xfrm>
        </p:spPr>
        <p:txBody>
          <a:bodyPr/>
          <a:lstStyle>
            <a:lvl1pPr>
              <a:defRPr sz="3024"/>
            </a:lvl1pPr>
            <a:lvl2pPr>
              <a:defRPr sz="2646"/>
            </a:lvl2pPr>
            <a:lvl3pPr>
              <a:defRPr sz="2268"/>
            </a:lvl3pPr>
            <a:lvl4pPr>
              <a:defRPr sz="1890"/>
            </a:lvl4pPr>
            <a:lvl5pPr>
              <a:defRPr sz="1890"/>
            </a:lvl5pPr>
            <a:lvl6pPr>
              <a:defRPr sz="1890"/>
            </a:lvl6pPr>
            <a:lvl7pPr>
              <a:defRPr sz="1890"/>
            </a:lvl7pPr>
            <a:lvl8pPr>
              <a:defRPr sz="1890"/>
            </a:lvl8pPr>
            <a:lvl9pPr>
              <a:defRPr sz="189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95178" y="6047899"/>
            <a:ext cx="2786871" cy="11204481"/>
          </a:xfrm>
        </p:spPr>
        <p:txBody>
          <a:bodyPr/>
          <a:lstStyle>
            <a:lvl1pPr marL="0" indent="0">
              <a:buNone/>
              <a:defRPr sz="1512"/>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fr-FR"/>
              <a:t>Cliquez pour modifier les styles du texte du masque</a:t>
            </a:r>
          </a:p>
        </p:txBody>
      </p:sp>
      <p:sp>
        <p:nvSpPr>
          <p:cNvPr id="5" name="Date Placeholder 3">
            <a:extLst>
              <a:ext uri="{FF2B5EF4-FFF2-40B4-BE49-F238E27FC236}">
                <a16:creationId xmlns:a16="http://schemas.microsoft.com/office/drawing/2014/main" id="{6DDF3FF8-B68E-ACBA-4EC7-700E03E36EA0}"/>
              </a:ext>
            </a:extLst>
          </p:cNvPr>
          <p:cNvSpPr>
            <a:spLocks noGrp="1"/>
          </p:cNvSpPr>
          <p:nvPr>
            <p:ph type="dt" sz="half" idx="10"/>
          </p:nvPr>
        </p:nvSpPr>
        <p:spPr/>
        <p:txBody>
          <a:bodyPr/>
          <a:lstStyle>
            <a:lvl1pPr>
              <a:defRPr/>
            </a:lvl1pPr>
          </a:lstStyle>
          <a:p>
            <a:pPr>
              <a:defRPr/>
            </a:pPr>
            <a:fld id="{3F8C2F96-322F-4C6E-9ABC-600A172E2A8F}" type="datetimeFigureOut">
              <a:rPr lang="fr-FR"/>
              <a:pPr>
                <a:defRPr/>
              </a:pPr>
              <a:t>18/03/2023</a:t>
            </a:fld>
            <a:endParaRPr lang="fr-FR"/>
          </a:p>
        </p:txBody>
      </p:sp>
      <p:sp>
        <p:nvSpPr>
          <p:cNvPr id="6" name="Footer Placeholder 4">
            <a:extLst>
              <a:ext uri="{FF2B5EF4-FFF2-40B4-BE49-F238E27FC236}">
                <a16:creationId xmlns:a16="http://schemas.microsoft.com/office/drawing/2014/main" id="{84215C65-2674-0A17-E24A-D45680A93F04}"/>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C08F19FE-3E3A-C3F8-3FB0-B63595743749}"/>
              </a:ext>
            </a:extLst>
          </p:cNvPr>
          <p:cNvSpPr>
            <a:spLocks noGrp="1"/>
          </p:cNvSpPr>
          <p:nvPr>
            <p:ph type="sldNum" sz="quarter" idx="12"/>
          </p:nvPr>
        </p:nvSpPr>
        <p:spPr/>
        <p:txBody>
          <a:bodyPr/>
          <a:lstStyle>
            <a:lvl1pPr>
              <a:defRPr/>
            </a:lvl1pPr>
          </a:lstStyle>
          <a:p>
            <a:pPr>
              <a:defRPr/>
            </a:pPr>
            <a:fld id="{D71E0EFF-532F-4E3E-810A-A1C3A13396A0}" type="slidenum">
              <a:rPr lang="fr-FR" altLang="fr-FR"/>
              <a:pPr>
                <a:defRPr/>
              </a:pPr>
              <a:t>‹N°›</a:t>
            </a:fld>
            <a:endParaRPr lang="fr-FR" altLang="fr-FR"/>
          </a:p>
        </p:txBody>
      </p:sp>
    </p:spTree>
    <p:extLst>
      <p:ext uri="{BB962C8B-B14F-4D97-AF65-F5344CB8AC3E}">
        <p14:creationId xmlns:p14="http://schemas.microsoft.com/office/powerpoint/2010/main" val="181111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5178" y="1343978"/>
            <a:ext cx="2786871" cy="4703921"/>
          </a:xfrm>
        </p:spPr>
        <p:txBody>
          <a:bodyPr anchor="b"/>
          <a:lstStyle>
            <a:lvl1pPr>
              <a:defRPr sz="3024"/>
            </a:lvl1pPr>
          </a:lstStyle>
          <a:p>
            <a:r>
              <a:rPr lang="fr-FR"/>
              <a:t>Modifiez le style du titre</a:t>
            </a:r>
            <a:endParaRPr lang="en-US" dirty="0"/>
          </a:p>
        </p:txBody>
      </p:sp>
      <p:sp>
        <p:nvSpPr>
          <p:cNvPr id="3" name="Picture Placeholder 2"/>
          <p:cNvSpPr>
            <a:spLocks noGrp="1" noChangeAspect="1"/>
          </p:cNvSpPr>
          <p:nvPr>
            <p:ph type="pic" idx="1"/>
          </p:nvPr>
        </p:nvSpPr>
        <p:spPr>
          <a:xfrm>
            <a:off x="3673450" y="2902623"/>
            <a:ext cx="4374386" cy="14326427"/>
          </a:xfrm>
        </p:spPr>
        <p:txBody>
          <a:bodyPr rtlCol="0">
            <a:normAutofit/>
          </a:bodyPr>
          <a:lstStyle>
            <a:lvl1pPr marL="0" indent="0">
              <a:buNone/>
              <a:defRPr sz="3024"/>
            </a:lvl1pPr>
            <a:lvl2pPr marL="432054" indent="0">
              <a:buNone/>
              <a:defRPr sz="2646"/>
            </a:lvl2pPr>
            <a:lvl3pPr marL="864108" indent="0">
              <a:buNone/>
              <a:defRPr sz="2268"/>
            </a:lvl3pPr>
            <a:lvl4pPr marL="1296162" indent="0">
              <a:buNone/>
              <a:defRPr sz="1890"/>
            </a:lvl4pPr>
            <a:lvl5pPr marL="1728216" indent="0">
              <a:buNone/>
              <a:defRPr sz="1890"/>
            </a:lvl5pPr>
            <a:lvl6pPr marL="2160270" indent="0">
              <a:buNone/>
              <a:defRPr sz="1890"/>
            </a:lvl6pPr>
            <a:lvl7pPr marL="2592324" indent="0">
              <a:buNone/>
              <a:defRPr sz="1890"/>
            </a:lvl7pPr>
            <a:lvl8pPr marL="3024378" indent="0">
              <a:buNone/>
              <a:defRPr sz="1890"/>
            </a:lvl8pPr>
            <a:lvl9pPr marL="3456432" indent="0">
              <a:buNone/>
              <a:defRPr sz="189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595178" y="6047899"/>
            <a:ext cx="2786871" cy="11204481"/>
          </a:xfrm>
        </p:spPr>
        <p:txBody>
          <a:bodyPr/>
          <a:lstStyle>
            <a:lvl1pPr marL="0" indent="0">
              <a:buNone/>
              <a:defRPr sz="1512"/>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fr-FR"/>
              <a:t>Cliquez pour modifier les styles du texte du masque</a:t>
            </a:r>
          </a:p>
        </p:txBody>
      </p:sp>
      <p:sp>
        <p:nvSpPr>
          <p:cNvPr id="5" name="Date Placeholder 3">
            <a:extLst>
              <a:ext uri="{FF2B5EF4-FFF2-40B4-BE49-F238E27FC236}">
                <a16:creationId xmlns:a16="http://schemas.microsoft.com/office/drawing/2014/main" id="{CF3D415C-76FC-817A-85FB-3116D6F1ADE4}"/>
              </a:ext>
            </a:extLst>
          </p:cNvPr>
          <p:cNvSpPr>
            <a:spLocks noGrp="1"/>
          </p:cNvSpPr>
          <p:nvPr>
            <p:ph type="dt" sz="half" idx="10"/>
          </p:nvPr>
        </p:nvSpPr>
        <p:spPr/>
        <p:txBody>
          <a:bodyPr/>
          <a:lstStyle>
            <a:lvl1pPr>
              <a:defRPr/>
            </a:lvl1pPr>
          </a:lstStyle>
          <a:p>
            <a:pPr>
              <a:defRPr/>
            </a:pPr>
            <a:fld id="{BEF79F9B-46B2-40BA-B48D-74FFA8CD0AEB}" type="datetimeFigureOut">
              <a:rPr lang="fr-FR"/>
              <a:pPr>
                <a:defRPr/>
              </a:pPr>
              <a:t>18/03/2023</a:t>
            </a:fld>
            <a:endParaRPr lang="fr-FR"/>
          </a:p>
        </p:txBody>
      </p:sp>
      <p:sp>
        <p:nvSpPr>
          <p:cNvPr id="6" name="Footer Placeholder 4">
            <a:extLst>
              <a:ext uri="{FF2B5EF4-FFF2-40B4-BE49-F238E27FC236}">
                <a16:creationId xmlns:a16="http://schemas.microsoft.com/office/drawing/2014/main" id="{D196AF8D-EB81-032F-07B5-359FA09A5CBA}"/>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06539A5B-AAB0-EBC8-E906-281859284F30}"/>
              </a:ext>
            </a:extLst>
          </p:cNvPr>
          <p:cNvSpPr>
            <a:spLocks noGrp="1"/>
          </p:cNvSpPr>
          <p:nvPr>
            <p:ph type="sldNum" sz="quarter" idx="12"/>
          </p:nvPr>
        </p:nvSpPr>
        <p:spPr/>
        <p:txBody>
          <a:bodyPr/>
          <a:lstStyle>
            <a:lvl1pPr>
              <a:defRPr/>
            </a:lvl1pPr>
          </a:lstStyle>
          <a:p>
            <a:pPr>
              <a:defRPr/>
            </a:pPr>
            <a:fld id="{050956C3-4308-4CFA-8460-02C3E0AEEBA4}" type="slidenum">
              <a:rPr lang="fr-FR" altLang="fr-FR"/>
              <a:pPr>
                <a:defRPr/>
              </a:pPr>
              <a:t>‹N°›</a:t>
            </a:fld>
            <a:endParaRPr lang="fr-FR" altLang="fr-FR"/>
          </a:p>
        </p:txBody>
      </p:sp>
    </p:spTree>
    <p:extLst>
      <p:ext uri="{BB962C8B-B14F-4D97-AF65-F5344CB8AC3E}">
        <p14:creationId xmlns:p14="http://schemas.microsoft.com/office/powerpoint/2010/main" val="803878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1BCD569-B48D-10D1-205B-4A54AEBF3956}"/>
              </a:ext>
            </a:extLst>
          </p:cNvPr>
          <p:cNvSpPr>
            <a:spLocks noGrp="1" noChangeArrowheads="1"/>
          </p:cNvSpPr>
          <p:nvPr>
            <p:ph type="title"/>
          </p:nvPr>
        </p:nvSpPr>
        <p:spPr bwMode="auto">
          <a:xfrm>
            <a:off x="593725" y="1073150"/>
            <a:ext cx="7453313" cy="389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a:t>Modifiez le style du titre</a:t>
            </a:r>
            <a:endParaRPr lang="en-US" altLang="en-US"/>
          </a:p>
        </p:txBody>
      </p:sp>
      <p:sp>
        <p:nvSpPr>
          <p:cNvPr id="1027" name="Text Placeholder 2">
            <a:extLst>
              <a:ext uri="{FF2B5EF4-FFF2-40B4-BE49-F238E27FC236}">
                <a16:creationId xmlns:a16="http://schemas.microsoft.com/office/drawing/2014/main" id="{65071187-F6C1-08BD-9543-BF54FBB70823}"/>
              </a:ext>
            </a:extLst>
          </p:cNvPr>
          <p:cNvSpPr>
            <a:spLocks noGrp="1" noChangeArrowheads="1"/>
          </p:cNvSpPr>
          <p:nvPr>
            <p:ph type="body" idx="1"/>
          </p:nvPr>
        </p:nvSpPr>
        <p:spPr bwMode="auto">
          <a:xfrm>
            <a:off x="593725" y="5367338"/>
            <a:ext cx="7453313" cy="1279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endParaRPr lang="en-US" altLang="en-US"/>
          </a:p>
        </p:txBody>
      </p:sp>
      <p:sp>
        <p:nvSpPr>
          <p:cNvPr id="4" name="Date Placeholder 3">
            <a:extLst>
              <a:ext uri="{FF2B5EF4-FFF2-40B4-BE49-F238E27FC236}">
                <a16:creationId xmlns:a16="http://schemas.microsoft.com/office/drawing/2014/main" id="{53603C7B-FAE9-F478-8254-D3FDF5E32C96}"/>
              </a:ext>
            </a:extLst>
          </p:cNvPr>
          <p:cNvSpPr>
            <a:spLocks noGrp="1"/>
          </p:cNvSpPr>
          <p:nvPr>
            <p:ph type="dt" sz="half" idx="2"/>
          </p:nvPr>
        </p:nvSpPr>
        <p:spPr>
          <a:xfrm>
            <a:off x="593725" y="18684875"/>
            <a:ext cx="1944688" cy="1073150"/>
          </a:xfrm>
          <a:prstGeom prst="rect">
            <a:avLst/>
          </a:prstGeom>
        </p:spPr>
        <p:txBody>
          <a:bodyPr vert="horz" lIns="91440" tIns="45720" rIns="91440" bIns="45720" rtlCol="0" anchor="ctr"/>
          <a:lstStyle>
            <a:lvl1pPr algn="l" eaLnBrk="1" fontAlgn="auto" hangingPunct="1">
              <a:spcBef>
                <a:spcPts val="0"/>
              </a:spcBef>
              <a:spcAft>
                <a:spcPts val="0"/>
              </a:spcAft>
              <a:defRPr sz="1134">
                <a:solidFill>
                  <a:schemeClr val="tx1">
                    <a:tint val="75000"/>
                  </a:schemeClr>
                </a:solidFill>
                <a:latin typeface="+mn-lt"/>
              </a:defRPr>
            </a:lvl1pPr>
          </a:lstStyle>
          <a:p>
            <a:pPr>
              <a:defRPr/>
            </a:pPr>
            <a:fld id="{97156DAE-756D-407F-BDEE-6237CAF73569}" type="datetimeFigureOut">
              <a:rPr lang="fr-FR"/>
              <a:pPr>
                <a:defRPr/>
              </a:pPr>
              <a:t>18/03/2023</a:t>
            </a:fld>
            <a:endParaRPr lang="fr-FR"/>
          </a:p>
        </p:txBody>
      </p:sp>
      <p:sp>
        <p:nvSpPr>
          <p:cNvPr id="5" name="Footer Placeholder 4">
            <a:extLst>
              <a:ext uri="{FF2B5EF4-FFF2-40B4-BE49-F238E27FC236}">
                <a16:creationId xmlns:a16="http://schemas.microsoft.com/office/drawing/2014/main" id="{6802F1B4-C6FC-28B0-D7BD-BF97EC6C926C}"/>
              </a:ext>
            </a:extLst>
          </p:cNvPr>
          <p:cNvSpPr>
            <a:spLocks noGrp="1"/>
          </p:cNvSpPr>
          <p:nvPr>
            <p:ph type="ftr" sz="quarter" idx="3"/>
          </p:nvPr>
        </p:nvSpPr>
        <p:spPr>
          <a:xfrm>
            <a:off x="2862263" y="18684875"/>
            <a:ext cx="2916237" cy="1073150"/>
          </a:xfrm>
          <a:prstGeom prst="rect">
            <a:avLst/>
          </a:prstGeom>
        </p:spPr>
        <p:txBody>
          <a:bodyPr vert="horz" lIns="91440" tIns="45720" rIns="91440" bIns="45720" rtlCol="0" anchor="ctr"/>
          <a:lstStyle>
            <a:lvl1pPr algn="ctr" eaLnBrk="1" fontAlgn="auto" hangingPunct="1">
              <a:spcBef>
                <a:spcPts val="0"/>
              </a:spcBef>
              <a:spcAft>
                <a:spcPts val="0"/>
              </a:spcAft>
              <a:defRPr sz="1134">
                <a:solidFill>
                  <a:schemeClr val="tx1">
                    <a:tint val="75000"/>
                  </a:schemeClr>
                </a:solidFill>
                <a:latin typeface="+mn-lt"/>
              </a:defRPr>
            </a:lvl1pPr>
          </a:lstStyle>
          <a:p>
            <a:pPr>
              <a:defRPr/>
            </a:pPr>
            <a:endParaRPr lang="fr-FR"/>
          </a:p>
        </p:txBody>
      </p:sp>
      <p:sp>
        <p:nvSpPr>
          <p:cNvPr id="6" name="Slide Number Placeholder 5">
            <a:extLst>
              <a:ext uri="{FF2B5EF4-FFF2-40B4-BE49-F238E27FC236}">
                <a16:creationId xmlns:a16="http://schemas.microsoft.com/office/drawing/2014/main" id="{C4FE8E83-C36C-61DC-BFAA-C6BF76C885A0}"/>
              </a:ext>
            </a:extLst>
          </p:cNvPr>
          <p:cNvSpPr>
            <a:spLocks noGrp="1"/>
          </p:cNvSpPr>
          <p:nvPr>
            <p:ph type="sldNum" sz="quarter" idx="4"/>
          </p:nvPr>
        </p:nvSpPr>
        <p:spPr>
          <a:xfrm>
            <a:off x="6102350" y="18684875"/>
            <a:ext cx="1944688" cy="10731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smtClean="0">
                <a:solidFill>
                  <a:srgbClr val="898989"/>
                </a:solidFill>
              </a:defRPr>
            </a:lvl1pPr>
          </a:lstStyle>
          <a:p>
            <a:pPr>
              <a:defRPr/>
            </a:pPr>
            <a:fld id="{03DF1371-1AD1-4F5B-AD89-CDFE75790C9F}"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63600" rtl="0" eaLnBrk="0" fontAlgn="base" hangingPunct="0">
        <a:lnSpc>
          <a:spcPct val="90000"/>
        </a:lnSpc>
        <a:spcBef>
          <a:spcPct val="0"/>
        </a:spcBef>
        <a:spcAft>
          <a:spcPct val="0"/>
        </a:spcAft>
        <a:defRPr sz="4100" kern="1200">
          <a:solidFill>
            <a:schemeClr val="tx1"/>
          </a:solidFill>
          <a:latin typeface="+mj-lt"/>
          <a:ea typeface="+mj-ea"/>
          <a:cs typeface="+mj-cs"/>
        </a:defRPr>
      </a:lvl1pPr>
      <a:lvl2pPr algn="l" defTabSz="863600" rtl="0" eaLnBrk="0" fontAlgn="base" hangingPunct="0">
        <a:lnSpc>
          <a:spcPct val="90000"/>
        </a:lnSpc>
        <a:spcBef>
          <a:spcPct val="0"/>
        </a:spcBef>
        <a:spcAft>
          <a:spcPct val="0"/>
        </a:spcAft>
        <a:defRPr sz="4100">
          <a:solidFill>
            <a:schemeClr val="tx1"/>
          </a:solidFill>
          <a:latin typeface="Calibri Light" panose="020F0302020204030204" pitchFamily="34" charset="0"/>
        </a:defRPr>
      </a:lvl2pPr>
      <a:lvl3pPr algn="l" defTabSz="863600" rtl="0" eaLnBrk="0" fontAlgn="base" hangingPunct="0">
        <a:lnSpc>
          <a:spcPct val="90000"/>
        </a:lnSpc>
        <a:spcBef>
          <a:spcPct val="0"/>
        </a:spcBef>
        <a:spcAft>
          <a:spcPct val="0"/>
        </a:spcAft>
        <a:defRPr sz="4100">
          <a:solidFill>
            <a:schemeClr val="tx1"/>
          </a:solidFill>
          <a:latin typeface="Calibri Light" panose="020F0302020204030204" pitchFamily="34" charset="0"/>
        </a:defRPr>
      </a:lvl3pPr>
      <a:lvl4pPr algn="l" defTabSz="863600" rtl="0" eaLnBrk="0" fontAlgn="base" hangingPunct="0">
        <a:lnSpc>
          <a:spcPct val="90000"/>
        </a:lnSpc>
        <a:spcBef>
          <a:spcPct val="0"/>
        </a:spcBef>
        <a:spcAft>
          <a:spcPct val="0"/>
        </a:spcAft>
        <a:defRPr sz="4100">
          <a:solidFill>
            <a:schemeClr val="tx1"/>
          </a:solidFill>
          <a:latin typeface="Calibri Light" panose="020F0302020204030204" pitchFamily="34" charset="0"/>
        </a:defRPr>
      </a:lvl4pPr>
      <a:lvl5pPr algn="l" defTabSz="863600" rtl="0" eaLnBrk="0" fontAlgn="base" hangingPunct="0">
        <a:lnSpc>
          <a:spcPct val="90000"/>
        </a:lnSpc>
        <a:spcBef>
          <a:spcPct val="0"/>
        </a:spcBef>
        <a:spcAft>
          <a:spcPct val="0"/>
        </a:spcAft>
        <a:defRPr sz="4100">
          <a:solidFill>
            <a:schemeClr val="tx1"/>
          </a:solidFill>
          <a:latin typeface="Calibri Light" panose="020F0302020204030204" pitchFamily="34" charset="0"/>
        </a:defRPr>
      </a:lvl5pPr>
      <a:lvl6pPr marL="457200" algn="l" defTabSz="863600" rtl="0" fontAlgn="base">
        <a:lnSpc>
          <a:spcPct val="90000"/>
        </a:lnSpc>
        <a:spcBef>
          <a:spcPct val="0"/>
        </a:spcBef>
        <a:spcAft>
          <a:spcPct val="0"/>
        </a:spcAft>
        <a:defRPr sz="4100">
          <a:solidFill>
            <a:schemeClr val="tx1"/>
          </a:solidFill>
          <a:latin typeface="Calibri Light" panose="020F0302020204030204" pitchFamily="34" charset="0"/>
        </a:defRPr>
      </a:lvl6pPr>
      <a:lvl7pPr marL="914400" algn="l" defTabSz="863600" rtl="0" fontAlgn="base">
        <a:lnSpc>
          <a:spcPct val="90000"/>
        </a:lnSpc>
        <a:spcBef>
          <a:spcPct val="0"/>
        </a:spcBef>
        <a:spcAft>
          <a:spcPct val="0"/>
        </a:spcAft>
        <a:defRPr sz="4100">
          <a:solidFill>
            <a:schemeClr val="tx1"/>
          </a:solidFill>
          <a:latin typeface="Calibri Light" panose="020F0302020204030204" pitchFamily="34" charset="0"/>
        </a:defRPr>
      </a:lvl7pPr>
      <a:lvl8pPr marL="1371600" algn="l" defTabSz="863600" rtl="0" fontAlgn="base">
        <a:lnSpc>
          <a:spcPct val="90000"/>
        </a:lnSpc>
        <a:spcBef>
          <a:spcPct val="0"/>
        </a:spcBef>
        <a:spcAft>
          <a:spcPct val="0"/>
        </a:spcAft>
        <a:defRPr sz="4100">
          <a:solidFill>
            <a:schemeClr val="tx1"/>
          </a:solidFill>
          <a:latin typeface="Calibri Light" panose="020F0302020204030204" pitchFamily="34" charset="0"/>
        </a:defRPr>
      </a:lvl8pPr>
      <a:lvl9pPr marL="1828800" algn="l" defTabSz="863600" rtl="0" fontAlgn="base">
        <a:lnSpc>
          <a:spcPct val="90000"/>
        </a:lnSpc>
        <a:spcBef>
          <a:spcPct val="0"/>
        </a:spcBef>
        <a:spcAft>
          <a:spcPct val="0"/>
        </a:spcAft>
        <a:defRPr sz="4100">
          <a:solidFill>
            <a:schemeClr val="tx1"/>
          </a:solidFill>
          <a:latin typeface="Calibri Light" panose="020F0302020204030204" pitchFamily="34" charset="0"/>
        </a:defRPr>
      </a:lvl9pPr>
    </p:titleStyle>
    <p:bodyStyle>
      <a:lvl1pPr marL="215900" indent="-215900" algn="l" defTabSz="863600" rtl="0" eaLnBrk="0" fontAlgn="base" hangingPunct="0">
        <a:lnSpc>
          <a:spcPct val="90000"/>
        </a:lnSpc>
        <a:spcBef>
          <a:spcPts val="950"/>
        </a:spcBef>
        <a:spcAft>
          <a:spcPct val="0"/>
        </a:spcAft>
        <a:buFont typeface="Arial" panose="020B0604020202020204" pitchFamily="34" charset="0"/>
        <a:buChar char="•"/>
        <a:defRPr sz="2600" kern="1200">
          <a:solidFill>
            <a:schemeClr val="tx1"/>
          </a:solidFill>
          <a:latin typeface="+mn-lt"/>
          <a:ea typeface="+mn-ea"/>
          <a:cs typeface="+mn-cs"/>
        </a:defRPr>
      </a:lvl1pPr>
      <a:lvl2pPr marL="647700" indent="-215900" algn="l" defTabSz="863600" rtl="0" eaLnBrk="0" fontAlgn="base" hangingPunct="0">
        <a:lnSpc>
          <a:spcPct val="90000"/>
        </a:lnSpc>
        <a:spcBef>
          <a:spcPts val="475"/>
        </a:spcBef>
        <a:spcAft>
          <a:spcPct val="0"/>
        </a:spcAft>
        <a:buFont typeface="Arial" panose="020B0604020202020204" pitchFamily="34" charset="0"/>
        <a:buChar char="•"/>
        <a:defRPr sz="2200" kern="1200">
          <a:solidFill>
            <a:schemeClr val="tx1"/>
          </a:solidFill>
          <a:latin typeface="+mn-lt"/>
          <a:ea typeface="+mn-ea"/>
          <a:cs typeface="+mn-cs"/>
        </a:defRPr>
      </a:lvl2pPr>
      <a:lvl3pPr marL="1079500" indent="-215900" algn="l" defTabSz="863600" rtl="0" eaLnBrk="0" fontAlgn="base" hangingPunct="0">
        <a:lnSpc>
          <a:spcPct val="90000"/>
        </a:lnSpc>
        <a:spcBef>
          <a:spcPts val="475"/>
        </a:spcBef>
        <a:spcAft>
          <a:spcPct val="0"/>
        </a:spcAft>
        <a:buFont typeface="Arial" panose="020B0604020202020204" pitchFamily="34" charset="0"/>
        <a:buChar char="•"/>
        <a:defRPr kern="1200">
          <a:solidFill>
            <a:schemeClr val="tx1"/>
          </a:solidFill>
          <a:latin typeface="+mn-lt"/>
          <a:ea typeface="+mn-ea"/>
          <a:cs typeface="+mn-cs"/>
        </a:defRPr>
      </a:lvl3pPr>
      <a:lvl4pPr marL="1511300" indent="-215900" algn="l" defTabSz="863600" rtl="0" eaLnBrk="0" fontAlgn="base" hangingPunct="0">
        <a:lnSpc>
          <a:spcPct val="90000"/>
        </a:lnSpc>
        <a:spcBef>
          <a:spcPts val="475"/>
        </a:spcBef>
        <a:spcAft>
          <a:spcPct val="0"/>
        </a:spcAft>
        <a:buFont typeface="Arial" panose="020B0604020202020204" pitchFamily="34" charset="0"/>
        <a:buChar char="•"/>
        <a:defRPr sz="1700" kern="1200">
          <a:solidFill>
            <a:schemeClr val="tx1"/>
          </a:solidFill>
          <a:latin typeface="+mn-lt"/>
          <a:ea typeface="+mn-ea"/>
          <a:cs typeface="+mn-cs"/>
        </a:defRPr>
      </a:lvl4pPr>
      <a:lvl5pPr marL="1943100" indent="-215900" algn="l" defTabSz="863600" rtl="0" eaLnBrk="0" fontAlgn="base" hangingPunct="0">
        <a:lnSpc>
          <a:spcPct val="90000"/>
        </a:lnSpc>
        <a:spcBef>
          <a:spcPts val="475"/>
        </a:spcBef>
        <a:spcAft>
          <a:spcPct val="0"/>
        </a:spcAft>
        <a:buFont typeface="Arial" panose="020B0604020202020204" pitchFamily="34" charset="0"/>
        <a:buChar char="•"/>
        <a:defRPr sz="1700" kern="1200">
          <a:solidFill>
            <a:schemeClr val="tx1"/>
          </a:solidFill>
          <a:latin typeface="+mn-lt"/>
          <a:ea typeface="+mn-ea"/>
          <a:cs typeface="+mn-cs"/>
        </a:defRPr>
      </a:lvl5pPr>
      <a:lvl6pPr marL="2376297"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351"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405"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459"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p:bodyStyle>
    <p:otherStyle>
      <a:defPPr>
        <a:defRPr lang="en-US"/>
      </a:defPPr>
      <a:lvl1pPr marL="0" algn="l" defTabSz="864108" rtl="0" eaLnBrk="1" latinLnBrk="0" hangingPunct="1">
        <a:defRPr sz="1701" kern="1200">
          <a:solidFill>
            <a:schemeClr val="tx1"/>
          </a:solidFill>
          <a:latin typeface="+mn-lt"/>
          <a:ea typeface="+mn-ea"/>
          <a:cs typeface="+mn-cs"/>
        </a:defRPr>
      </a:lvl1pPr>
      <a:lvl2pPr marL="432054" algn="l" defTabSz="864108" rtl="0" eaLnBrk="1" latinLnBrk="0" hangingPunct="1">
        <a:defRPr sz="1701" kern="1200">
          <a:solidFill>
            <a:schemeClr val="tx1"/>
          </a:solidFill>
          <a:latin typeface="+mn-lt"/>
          <a:ea typeface="+mn-ea"/>
          <a:cs typeface="+mn-cs"/>
        </a:defRPr>
      </a:lvl2pPr>
      <a:lvl3pPr marL="864108" algn="l" defTabSz="864108" rtl="0" eaLnBrk="1" latinLnBrk="0" hangingPunct="1">
        <a:defRPr sz="1701" kern="1200">
          <a:solidFill>
            <a:schemeClr val="tx1"/>
          </a:solidFill>
          <a:latin typeface="+mn-lt"/>
          <a:ea typeface="+mn-ea"/>
          <a:cs typeface="+mn-cs"/>
        </a:defRPr>
      </a:lvl3pPr>
      <a:lvl4pPr marL="1296162" algn="l" defTabSz="864108" rtl="0" eaLnBrk="1" latinLnBrk="0" hangingPunct="1">
        <a:defRPr sz="1701" kern="1200">
          <a:solidFill>
            <a:schemeClr val="tx1"/>
          </a:solidFill>
          <a:latin typeface="+mn-lt"/>
          <a:ea typeface="+mn-ea"/>
          <a:cs typeface="+mn-cs"/>
        </a:defRPr>
      </a:lvl4pPr>
      <a:lvl5pPr marL="1728216" algn="l" defTabSz="864108" rtl="0" eaLnBrk="1" latinLnBrk="0" hangingPunct="1">
        <a:defRPr sz="1701" kern="1200">
          <a:solidFill>
            <a:schemeClr val="tx1"/>
          </a:solidFill>
          <a:latin typeface="+mn-lt"/>
          <a:ea typeface="+mn-ea"/>
          <a:cs typeface="+mn-cs"/>
        </a:defRPr>
      </a:lvl5pPr>
      <a:lvl6pPr marL="2160270" algn="l" defTabSz="864108" rtl="0" eaLnBrk="1" latinLnBrk="0" hangingPunct="1">
        <a:defRPr sz="1701" kern="1200">
          <a:solidFill>
            <a:schemeClr val="tx1"/>
          </a:solidFill>
          <a:latin typeface="+mn-lt"/>
          <a:ea typeface="+mn-ea"/>
          <a:cs typeface="+mn-cs"/>
        </a:defRPr>
      </a:lvl6pPr>
      <a:lvl7pPr marL="2592324" algn="l" defTabSz="864108" rtl="0" eaLnBrk="1" latinLnBrk="0" hangingPunct="1">
        <a:defRPr sz="1701" kern="1200">
          <a:solidFill>
            <a:schemeClr val="tx1"/>
          </a:solidFill>
          <a:latin typeface="+mn-lt"/>
          <a:ea typeface="+mn-ea"/>
          <a:cs typeface="+mn-cs"/>
        </a:defRPr>
      </a:lvl7pPr>
      <a:lvl8pPr marL="3024378" algn="l" defTabSz="864108" rtl="0" eaLnBrk="1" latinLnBrk="0" hangingPunct="1">
        <a:defRPr sz="1701" kern="1200">
          <a:solidFill>
            <a:schemeClr val="tx1"/>
          </a:solidFill>
          <a:latin typeface="+mn-lt"/>
          <a:ea typeface="+mn-ea"/>
          <a:cs typeface="+mn-cs"/>
        </a:defRPr>
      </a:lvl8pPr>
      <a:lvl9pPr marL="3456432" algn="l" defTabSz="864108" rtl="0" eaLnBrk="1" latinLnBrk="0" hangingPunct="1">
        <a:defRPr sz="1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4">
            <a:extLst>
              <a:ext uri="{FF2B5EF4-FFF2-40B4-BE49-F238E27FC236}">
                <a16:creationId xmlns:a16="http://schemas.microsoft.com/office/drawing/2014/main" id="{A15EBEDF-6884-1E8A-0258-CAE6E282E4D8}"/>
              </a:ext>
            </a:extLst>
          </p:cNvPr>
          <p:cNvPicPr>
            <a:picLocks noChangeAspect="1"/>
          </p:cNvPicPr>
          <p:nvPr/>
        </p:nvPicPr>
        <p:blipFill>
          <a:blip r:embed="rId2">
            <a:extLst>
              <a:ext uri="{28A0092B-C50C-407E-A947-70E740481C1C}">
                <a14:useLocalDpi xmlns:a14="http://schemas.microsoft.com/office/drawing/2010/main" val="0"/>
              </a:ext>
            </a:extLst>
          </a:blip>
          <a:srcRect t="16238" b="73836"/>
          <a:stretch>
            <a:fillRect/>
          </a:stretch>
        </p:blipFill>
        <p:spPr bwMode="auto">
          <a:xfrm>
            <a:off x="290513" y="3117850"/>
            <a:ext cx="8007350"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Image 4">
            <a:extLst>
              <a:ext uri="{FF2B5EF4-FFF2-40B4-BE49-F238E27FC236}">
                <a16:creationId xmlns:a16="http://schemas.microsoft.com/office/drawing/2014/main" id="{217EA464-60E8-1F15-3A0A-3DC1D1FEF671}"/>
              </a:ext>
            </a:extLst>
          </p:cNvPr>
          <p:cNvPicPr>
            <a:picLocks noChangeAspect="1"/>
          </p:cNvPicPr>
          <p:nvPr/>
        </p:nvPicPr>
        <p:blipFill>
          <a:blip r:embed="rId2">
            <a:extLst>
              <a:ext uri="{28A0092B-C50C-407E-A947-70E740481C1C}">
                <a14:useLocalDpi xmlns:a14="http://schemas.microsoft.com/office/drawing/2010/main" val="0"/>
              </a:ext>
            </a:extLst>
          </a:blip>
          <a:srcRect t="2" b="92027"/>
          <a:stretch>
            <a:fillRect/>
          </a:stretch>
        </p:blipFill>
        <p:spPr bwMode="auto">
          <a:xfrm>
            <a:off x="315913" y="0"/>
            <a:ext cx="800735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8857BE4-9A9C-5959-2086-A70818BF63E3}"/>
              </a:ext>
            </a:extLst>
          </p:cNvPr>
          <p:cNvSpPr/>
          <p:nvPr/>
        </p:nvSpPr>
        <p:spPr>
          <a:xfrm>
            <a:off x="436563" y="88900"/>
            <a:ext cx="2206625" cy="129698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3600" dirty="0">
                <a:ln w="0"/>
                <a:solidFill>
                  <a:schemeClr val="accent1"/>
                </a:solidFill>
                <a:effectLst>
                  <a:outerShdw blurRad="38100" dist="25400" dir="5400000" algn="ctr" rotWithShape="0">
                    <a:srgbClr val="6E747A">
                      <a:alpha val="43000"/>
                    </a:srgbClr>
                  </a:outerShdw>
                </a:effectLst>
              </a:rPr>
              <a:t>LOGO</a:t>
            </a:r>
            <a:endParaRPr lang="fr-FR" dirty="0"/>
          </a:p>
        </p:txBody>
      </p:sp>
      <p:sp>
        <p:nvSpPr>
          <p:cNvPr id="2053" name="ZoneTexte 7">
            <a:extLst>
              <a:ext uri="{FF2B5EF4-FFF2-40B4-BE49-F238E27FC236}">
                <a16:creationId xmlns:a16="http://schemas.microsoft.com/office/drawing/2014/main" id="{227AB8EE-0B6A-A60C-1E31-AFE08DDCE31C}"/>
              </a:ext>
            </a:extLst>
          </p:cNvPr>
          <p:cNvSpPr txBox="1">
            <a:spLocks noChangeArrowheads="1"/>
          </p:cNvSpPr>
          <p:nvPr/>
        </p:nvSpPr>
        <p:spPr bwMode="auto">
          <a:xfrm>
            <a:off x="731838" y="1682750"/>
            <a:ext cx="712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2400" b="1">
                <a:solidFill>
                  <a:srgbClr val="004AAD"/>
                </a:solidFill>
                <a:latin typeface="Helvetica-Bold"/>
              </a:rPr>
              <a:t>Laboratoire des Géosciences et Applications</a:t>
            </a:r>
          </a:p>
          <a:p>
            <a:pPr algn="ctr" eaLnBrk="1" hangingPunct="1"/>
            <a:endParaRPr lang="fr-FR" altLang="fr-FR" sz="2400">
              <a:latin typeface="Helvetica-Bold"/>
            </a:endParaRPr>
          </a:p>
        </p:txBody>
      </p:sp>
      <p:sp>
        <p:nvSpPr>
          <p:cNvPr id="2054" name="ZoneTexte 9">
            <a:extLst>
              <a:ext uri="{FF2B5EF4-FFF2-40B4-BE49-F238E27FC236}">
                <a16:creationId xmlns:a16="http://schemas.microsoft.com/office/drawing/2014/main" id="{E49B152B-A7CC-2635-EB81-EA5CAC11A450}"/>
              </a:ext>
            </a:extLst>
          </p:cNvPr>
          <p:cNvSpPr txBox="1">
            <a:spLocks noChangeArrowheads="1"/>
          </p:cNvSpPr>
          <p:nvPr/>
        </p:nvSpPr>
        <p:spPr bwMode="auto">
          <a:xfrm>
            <a:off x="1703388" y="2211388"/>
            <a:ext cx="50133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b="1" dirty="0">
                <a:solidFill>
                  <a:srgbClr val="004AAD"/>
                </a:solidFill>
                <a:latin typeface="Helvetica-Bold"/>
              </a:rPr>
              <a:t>Directeur : Pr. ESSAMOUD Rachid</a:t>
            </a:r>
            <a:br>
              <a:rPr lang="fr-FR" altLang="fr-FR" b="1" dirty="0">
                <a:solidFill>
                  <a:srgbClr val="004AAD"/>
                </a:solidFill>
                <a:latin typeface="Helvetica-Bold"/>
              </a:rPr>
            </a:br>
            <a:r>
              <a:rPr lang="fr-FR" altLang="fr-FR" b="1" dirty="0">
                <a:solidFill>
                  <a:srgbClr val="004AAD"/>
                </a:solidFill>
                <a:latin typeface="Helvetica-Bold"/>
              </a:rPr>
              <a:t>Directeur Adjoint : Pr. BAROUDI Zouhir</a:t>
            </a:r>
            <a:endParaRPr lang="fr-FR" altLang="fr-FR" sz="2400" dirty="0">
              <a:latin typeface="Helvetica-Bold"/>
            </a:endParaRPr>
          </a:p>
        </p:txBody>
      </p:sp>
      <p:sp>
        <p:nvSpPr>
          <p:cNvPr id="2055" name="ZoneTexte 11">
            <a:extLst>
              <a:ext uri="{FF2B5EF4-FFF2-40B4-BE49-F238E27FC236}">
                <a16:creationId xmlns:a16="http://schemas.microsoft.com/office/drawing/2014/main" id="{FF95972D-D074-DD55-DF34-740F27343E09}"/>
              </a:ext>
            </a:extLst>
          </p:cNvPr>
          <p:cNvSpPr txBox="1">
            <a:spLocks noChangeArrowheads="1"/>
          </p:cNvSpPr>
          <p:nvPr/>
        </p:nvSpPr>
        <p:spPr bwMode="auto">
          <a:xfrm>
            <a:off x="642938" y="4135438"/>
            <a:ext cx="638968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fr-FR" altLang="fr-FR" sz="1400" b="1" dirty="0">
                <a:solidFill>
                  <a:srgbClr val="285694"/>
                </a:solidFill>
                <a:latin typeface="Helvetica" panose="020B0604020202020204" pitchFamily="34" charset="0"/>
                <a:ea typeface="Helvetica" panose="020B0604020202020204" pitchFamily="34" charset="0"/>
                <a:cs typeface="Helvetica" panose="020B0604020202020204" pitchFamily="34" charset="0"/>
              </a:rPr>
              <a:t>Mise en évidence des potentialités en </a:t>
            </a:r>
            <a:r>
              <a:rPr lang="fr-FR" altLang="fr-FR" sz="1400" b="1" dirty="0" err="1">
                <a:solidFill>
                  <a:srgbClr val="285694"/>
                </a:solidFill>
                <a:latin typeface="Helvetica" panose="020B0604020202020204" pitchFamily="34" charset="0"/>
                <a:ea typeface="Helvetica" panose="020B0604020202020204" pitchFamily="34" charset="0"/>
                <a:cs typeface="Helvetica" panose="020B0604020202020204" pitchFamily="34" charset="0"/>
              </a:rPr>
              <a:t>géoressources</a:t>
            </a:r>
            <a:r>
              <a:rPr lang="fr-FR" altLang="fr-FR" sz="1400" b="1" dirty="0">
                <a:solidFill>
                  <a:srgbClr val="285694"/>
                </a:solidFill>
                <a:latin typeface="Helvetica" panose="020B0604020202020204" pitchFamily="34" charset="0"/>
                <a:ea typeface="Helvetica" panose="020B0604020202020204" pitchFamily="34" charset="0"/>
                <a:cs typeface="Helvetica" panose="020B0604020202020204" pitchFamily="34" charset="0"/>
              </a:rPr>
              <a:t> sédimentaires et magmatiques ainsi que l’exploration et la valorisation du sous-sol national et international.</a:t>
            </a:r>
            <a:endParaRPr lang="fr-FR" altLang="fr-FR" sz="1400" b="1" dirty="0">
              <a:latin typeface="Helvetica" panose="020B0604020202020204" pitchFamily="34" charset="0"/>
              <a:ea typeface="Helvetica" panose="020B0604020202020204" pitchFamily="34" charset="0"/>
              <a:cs typeface="Helvetica" panose="020B0604020202020204" pitchFamily="34" charset="0"/>
            </a:endParaRPr>
          </a:p>
        </p:txBody>
      </p:sp>
      <p:sp>
        <p:nvSpPr>
          <p:cNvPr id="2056" name="ZoneTexte 12">
            <a:extLst>
              <a:ext uri="{FF2B5EF4-FFF2-40B4-BE49-F238E27FC236}">
                <a16:creationId xmlns:a16="http://schemas.microsoft.com/office/drawing/2014/main" id="{7B35ED1C-057F-352A-1962-0717357AE2C5}"/>
              </a:ext>
            </a:extLst>
          </p:cNvPr>
          <p:cNvSpPr txBox="1">
            <a:spLocks noChangeArrowheads="1"/>
          </p:cNvSpPr>
          <p:nvPr/>
        </p:nvSpPr>
        <p:spPr bwMode="auto">
          <a:xfrm>
            <a:off x="536575" y="10458450"/>
            <a:ext cx="6389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sz="1400">
                <a:solidFill>
                  <a:srgbClr val="285694"/>
                </a:solidFill>
                <a:latin typeface="Helvetica" panose="020B0604020202020204" pitchFamily="34" charset="0"/>
                <a:ea typeface="Helvetica" panose="020B0604020202020204" pitchFamily="34" charset="0"/>
                <a:cs typeface="Helvetica" panose="020B0604020202020204" pitchFamily="34" charset="0"/>
              </a:rPr>
              <a:t>Texte ICI</a:t>
            </a:r>
            <a:endParaRPr lang="fr-FR" altLang="fr-FR" sz="1400">
              <a:latin typeface="Helvetica" panose="020B0604020202020204" pitchFamily="34" charset="0"/>
              <a:ea typeface="Helvetica" panose="020B0604020202020204" pitchFamily="34" charset="0"/>
              <a:cs typeface="Helvetica" panose="020B0604020202020204" pitchFamily="34" charset="0"/>
            </a:endParaRPr>
          </a:p>
        </p:txBody>
      </p:sp>
      <p:sp>
        <p:nvSpPr>
          <p:cNvPr id="2057" name="ZoneTexte 13">
            <a:extLst>
              <a:ext uri="{FF2B5EF4-FFF2-40B4-BE49-F238E27FC236}">
                <a16:creationId xmlns:a16="http://schemas.microsoft.com/office/drawing/2014/main" id="{C116A305-D5E4-D30F-6AA2-B13BFC09F8EA}"/>
              </a:ext>
            </a:extLst>
          </p:cNvPr>
          <p:cNvSpPr txBox="1">
            <a:spLocks noChangeArrowheads="1"/>
          </p:cNvSpPr>
          <p:nvPr/>
        </p:nvSpPr>
        <p:spPr bwMode="auto">
          <a:xfrm>
            <a:off x="1822450" y="14130338"/>
            <a:ext cx="6389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fr-FR" altLang="fr-FR" sz="1400">
                <a:solidFill>
                  <a:srgbClr val="285694"/>
                </a:solidFill>
                <a:latin typeface="Helvetica" panose="020B0604020202020204" pitchFamily="34" charset="0"/>
                <a:ea typeface="Helvetica" panose="020B0604020202020204" pitchFamily="34" charset="0"/>
                <a:cs typeface="Helvetica" panose="020B0604020202020204" pitchFamily="34" charset="0"/>
              </a:rPr>
              <a:t>Texte ICI</a:t>
            </a:r>
            <a:endParaRPr lang="fr-FR" altLang="fr-FR" sz="1400">
              <a:latin typeface="Helvetica" panose="020B0604020202020204" pitchFamily="34" charset="0"/>
              <a:ea typeface="Helvetica" panose="020B0604020202020204" pitchFamily="34" charset="0"/>
              <a:cs typeface="Helvetica" panose="020B0604020202020204" pitchFamily="34" charset="0"/>
            </a:endParaRPr>
          </a:p>
        </p:txBody>
      </p:sp>
      <p:sp>
        <p:nvSpPr>
          <p:cNvPr id="2058" name="ZoneTexte 75">
            <a:extLst>
              <a:ext uri="{FF2B5EF4-FFF2-40B4-BE49-F238E27FC236}">
                <a16:creationId xmlns:a16="http://schemas.microsoft.com/office/drawing/2014/main" id="{659A531B-E04C-BBC1-917E-933B3CED7AD2}"/>
              </a:ext>
            </a:extLst>
          </p:cNvPr>
          <p:cNvSpPr txBox="1">
            <a:spLocks noChangeArrowheads="1"/>
          </p:cNvSpPr>
          <p:nvPr/>
        </p:nvSpPr>
        <p:spPr bwMode="auto">
          <a:xfrm>
            <a:off x="604838" y="6276975"/>
            <a:ext cx="3743325" cy="830263"/>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Equipe 1 </a:t>
            </a:r>
          </a:p>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Dynamique des Bassins sédimentaires, </a:t>
            </a:r>
          </a:p>
          <a:p>
            <a:pPr algn="ctr" eaLnBrk="1" hangingPunct="1"/>
            <a:r>
              <a:rPr lang="fr-FR" altLang="fr-FR" sz="1200" b="1" dirty="0" err="1">
                <a:latin typeface="Helvetica" panose="020B0604020202020204" pitchFamily="34" charset="0"/>
                <a:ea typeface="Ebrima" panose="02000000000000000000" pitchFamily="2" charset="0"/>
                <a:cs typeface="Helvetica" panose="020B0604020202020204" pitchFamily="34" charset="0"/>
              </a:rPr>
              <a:t>Palynostratigraphie</a:t>
            </a:r>
            <a:r>
              <a:rPr lang="fr-FR" altLang="fr-FR" sz="1200" b="1" dirty="0">
                <a:latin typeface="Helvetica" panose="020B0604020202020204" pitchFamily="34" charset="0"/>
                <a:ea typeface="Ebrima" panose="02000000000000000000" pitchFamily="2" charset="0"/>
                <a:cs typeface="Helvetica" panose="020B0604020202020204" pitchFamily="34" charset="0"/>
              </a:rPr>
              <a:t> et Environnement (DPSPE)</a:t>
            </a:r>
          </a:p>
          <a:p>
            <a:pPr algn="ctr" eaLnBrk="1" hangingPunct="1"/>
            <a:r>
              <a:rPr lang="fr-FR" altLang="fr-FR" sz="1200" b="1" dirty="0">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Responsable : Pr. Touria HSSAIDA</a:t>
            </a:r>
          </a:p>
        </p:txBody>
      </p:sp>
      <p:sp>
        <p:nvSpPr>
          <p:cNvPr id="2059" name="ZoneTexte 96">
            <a:extLst>
              <a:ext uri="{FF2B5EF4-FFF2-40B4-BE49-F238E27FC236}">
                <a16:creationId xmlns:a16="http://schemas.microsoft.com/office/drawing/2014/main" id="{B55EA7BD-A421-7100-3077-6283C0874535}"/>
              </a:ext>
            </a:extLst>
          </p:cNvPr>
          <p:cNvSpPr txBox="1">
            <a:spLocks noChangeArrowheads="1"/>
          </p:cNvSpPr>
          <p:nvPr/>
        </p:nvSpPr>
        <p:spPr bwMode="auto">
          <a:xfrm>
            <a:off x="952500" y="7226300"/>
            <a:ext cx="3048000" cy="1014413"/>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Thèmes de recherche :</a:t>
            </a:r>
          </a:p>
          <a:p>
            <a:pPr algn="ctr"/>
            <a:r>
              <a:rPr lang="fr-FR" altLang="en-US" sz="1200" b="1" dirty="0" err="1">
                <a:latin typeface="Helvetica" panose="020B0604020202020204" pitchFamily="34" charset="0"/>
                <a:ea typeface="Ebrima" panose="02000000000000000000" pitchFamily="2" charset="0"/>
                <a:cs typeface="Helvetica" panose="020B0604020202020204" pitchFamily="34" charset="0"/>
              </a:rPr>
              <a:t>Micropaéontologie</a:t>
            </a:r>
            <a:endParaRPr lang="fr-FR" altLang="en-US" sz="1200" b="1" dirty="0">
              <a:latin typeface="Helvetica" panose="020B0604020202020204" pitchFamily="34" charset="0"/>
              <a:ea typeface="Ebrima" panose="02000000000000000000" pitchFamily="2" charset="0"/>
              <a:cs typeface="Helvetica" panose="020B0604020202020204" pitchFamily="34" charset="0"/>
            </a:endParaRPr>
          </a:p>
          <a:p>
            <a:pPr algn="ctr"/>
            <a:r>
              <a:rPr lang="fr-FR" altLang="en-US" sz="1200" b="1" dirty="0">
                <a:latin typeface="Helvetica" panose="020B0604020202020204" pitchFamily="34" charset="0"/>
                <a:ea typeface="Ebrima" panose="02000000000000000000" pitchFamily="2" charset="0"/>
                <a:cs typeface="Helvetica" panose="020B0604020202020204" pitchFamily="34" charset="0"/>
              </a:rPr>
              <a:t>Palynologie</a:t>
            </a:r>
          </a:p>
          <a:p>
            <a:pPr algn="ctr"/>
            <a:r>
              <a:rPr lang="fr-FR" altLang="en-US" sz="1200" b="1" dirty="0">
                <a:latin typeface="Helvetica" panose="020B0604020202020204" pitchFamily="34" charset="0"/>
                <a:ea typeface="Ebrima" panose="02000000000000000000" pitchFamily="2" charset="0"/>
                <a:cs typeface="Helvetica" panose="020B0604020202020204" pitchFamily="34" charset="0"/>
              </a:rPr>
              <a:t>Sédimentologie </a:t>
            </a:r>
          </a:p>
          <a:p>
            <a:pPr algn="ctr"/>
            <a:r>
              <a:rPr lang="fr-FR" altLang="en-US" sz="1200" b="1" dirty="0">
                <a:latin typeface="Helvetica" panose="020B0604020202020204" pitchFamily="34" charset="0"/>
                <a:ea typeface="Ebrima" panose="02000000000000000000" pitchFamily="2" charset="0"/>
                <a:cs typeface="Helvetica" panose="020B0604020202020204" pitchFamily="34" charset="0"/>
              </a:rPr>
              <a:t>Géologie du charbon</a:t>
            </a:r>
            <a:endParaRPr lang="fr-FR" altLang="fr-FR" sz="1200" b="1" dirty="0">
              <a:latin typeface="Helvetica" panose="020B0604020202020204" pitchFamily="34" charset="0"/>
              <a:ea typeface="Ebrima" panose="02000000000000000000" pitchFamily="2" charset="0"/>
              <a:cs typeface="Helvetica" panose="020B0604020202020204" pitchFamily="34" charset="0"/>
            </a:endParaRPr>
          </a:p>
        </p:txBody>
      </p:sp>
      <p:sp>
        <p:nvSpPr>
          <p:cNvPr id="2060" name="ZoneTexte 75">
            <a:extLst>
              <a:ext uri="{FF2B5EF4-FFF2-40B4-BE49-F238E27FC236}">
                <a16:creationId xmlns:a16="http://schemas.microsoft.com/office/drawing/2014/main" id="{709332E8-1FB7-C90F-29BD-B056092041E8}"/>
              </a:ext>
            </a:extLst>
          </p:cNvPr>
          <p:cNvSpPr txBox="1">
            <a:spLocks noChangeArrowheads="1"/>
          </p:cNvSpPr>
          <p:nvPr/>
        </p:nvSpPr>
        <p:spPr bwMode="auto">
          <a:xfrm>
            <a:off x="4602163" y="6276975"/>
            <a:ext cx="3743325" cy="830263"/>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Equipe 2</a:t>
            </a:r>
          </a:p>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Sédimentologie, Stratigraphie, </a:t>
            </a:r>
          </a:p>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Paléoenvironnements &amp; Paléoclimats(2S2P)</a:t>
            </a:r>
          </a:p>
          <a:p>
            <a:pPr algn="ctr" eaLnBrk="1" hangingPunct="1"/>
            <a:r>
              <a:rPr lang="fr-FR" altLang="fr-FR" sz="1200" b="1" dirty="0">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Responsable : Pr. BARHOUN Nadia</a:t>
            </a:r>
          </a:p>
        </p:txBody>
      </p:sp>
      <p:sp>
        <p:nvSpPr>
          <p:cNvPr id="2061" name="ZoneTexte 96">
            <a:extLst>
              <a:ext uri="{FF2B5EF4-FFF2-40B4-BE49-F238E27FC236}">
                <a16:creationId xmlns:a16="http://schemas.microsoft.com/office/drawing/2014/main" id="{8968F4CA-F517-6C6B-7741-957D615BE3B7}"/>
              </a:ext>
            </a:extLst>
          </p:cNvPr>
          <p:cNvSpPr txBox="1">
            <a:spLocks noChangeArrowheads="1"/>
          </p:cNvSpPr>
          <p:nvPr/>
        </p:nvSpPr>
        <p:spPr bwMode="auto">
          <a:xfrm>
            <a:off x="5018088" y="7229475"/>
            <a:ext cx="3048000" cy="969963"/>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1200" b="1" dirty="0">
                <a:latin typeface="Helvetica" panose="020B0604020202020204" pitchFamily="34" charset="0"/>
                <a:ea typeface="Ebrima" panose="02000000000000000000" pitchFamily="2" charset="0"/>
                <a:cs typeface="Helvetica" panose="020B0604020202020204" pitchFamily="34" charset="0"/>
              </a:rPr>
              <a:t>Thèmes de recherche :</a:t>
            </a:r>
          </a:p>
          <a:p>
            <a:pPr algn="ctr" eaLnBrk="1" hangingPunct="1">
              <a:lnSpc>
                <a:spcPts val="600"/>
              </a:lnSpc>
              <a:spcBef>
                <a:spcPct val="50000"/>
              </a:spcBef>
            </a:pPr>
            <a:r>
              <a:rPr lang="fr-FR" altLang="fr-FR" sz="1200" b="1" dirty="0">
                <a:latin typeface="Helvetica" panose="020B0604020202020204" pitchFamily="34" charset="0"/>
                <a:ea typeface="Ebrima" panose="02000000000000000000" pitchFamily="2" charset="0"/>
                <a:cs typeface="Helvetica" panose="020B0604020202020204" pitchFamily="34" charset="0"/>
              </a:rPr>
              <a:t>Micropaléontologie</a:t>
            </a:r>
          </a:p>
          <a:p>
            <a:pPr algn="ctr" eaLnBrk="1" hangingPunct="1">
              <a:lnSpc>
                <a:spcPts val="600"/>
              </a:lnSpc>
              <a:spcBef>
                <a:spcPct val="50000"/>
              </a:spcBef>
            </a:pPr>
            <a:r>
              <a:rPr lang="fr-FR" altLang="fr-FR" sz="1200" b="1" dirty="0">
                <a:latin typeface="Helvetica" panose="020B0604020202020204" pitchFamily="34" charset="0"/>
                <a:ea typeface="Ebrima" panose="02000000000000000000" pitchFamily="2" charset="0"/>
                <a:cs typeface="Helvetica" panose="020B0604020202020204" pitchFamily="34" charset="0"/>
              </a:rPr>
              <a:t>Palynologie</a:t>
            </a:r>
          </a:p>
          <a:p>
            <a:pPr algn="ctr" eaLnBrk="1" hangingPunct="1">
              <a:lnSpc>
                <a:spcPts val="600"/>
              </a:lnSpc>
              <a:spcBef>
                <a:spcPct val="50000"/>
              </a:spcBef>
            </a:pPr>
            <a:r>
              <a:rPr lang="fr-FR" altLang="fr-FR" sz="1200" b="1" dirty="0">
                <a:latin typeface="Helvetica" panose="020B0604020202020204" pitchFamily="34" charset="0"/>
                <a:ea typeface="Ebrima" panose="02000000000000000000" pitchFamily="2" charset="0"/>
                <a:cs typeface="Helvetica" panose="020B0604020202020204" pitchFamily="34" charset="0"/>
              </a:rPr>
              <a:t>Paléontologie</a:t>
            </a:r>
          </a:p>
          <a:p>
            <a:pPr algn="ctr" eaLnBrk="1" hangingPunct="1">
              <a:lnSpc>
                <a:spcPts val="600"/>
              </a:lnSpc>
              <a:spcBef>
                <a:spcPct val="50000"/>
              </a:spcBef>
            </a:pPr>
            <a:r>
              <a:rPr lang="fr-FR" altLang="fr-FR" sz="1200" b="1" dirty="0">
                <a:latin typeface="Helvetica" panose="020B0604020202020204" pitchFamily="34" charset="0"/>
                <a:ea typeface="Ebrima" panose="02000000000000000000" pitchFamily="2" charset="0"/>
                <a:cs typeface="Helvetica" panose="020B0604020202020204" pitchFamily="34" charset="0"/>
              </a:rPr>
              <a:t>Géologie des phosphates</a:t>
            </a:r>
          </a:p>
        </p:txBody>
      </p:sp>
      <p:sp>
        <p:nvSpPr>
          <p:cNvPr id="29" name="ZoneTexte 75">
            <a:extLst>
              <a:ext uri="{FF2B5EF4-FFF2-40B4-BE49-F238E27FC236}">
                <a16:creationId xmlns:a16="http://schemas.microsoft.com/office/drawing/2014/main" id="{0D3BA94C-FC78-6E07-DD11-AF40FC13B255}"/>
              </a:ext>
            </a:extLst>
          </p:cNvPr>
          <p:cNvSpPr txBox="1">
            <a:spLocks noChangeArrowheads="1"/>
          </p:cNvSpPr>
          <p:nvPr/>
        </p:nvSpPr>
        <p:spPr bwMode="auto">
          <a:xfrm>
            <a:off x="628650" y="8494713"/>
            <a:ext cx="3719513" cy="646112"/>
          </a:xfrm>
          <a:prstGeom prst="rect">
            <a:avLst/>
          </a:prstGeom>
          <a:noFill/>
          <a:ln w="19050">
            <a:solidFill>
              <a:schemeClr val="accent6">
                <a:lumMod val="50000"/>
              </a:schemeClr>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Equipe 3</a:t>
            </a:r>
          </a:p>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Métallogénie et Applications (MA)</a:t>
            </a:r>
          </a:p>
          <a:p>
            <a:pPr algn="ctr" eaLnBrk="1" fontAlgn="auto" hangingPunct="1">
              <a:spcBef>
                <a:spcPts val="0"/>
              </a:spcBef>
              <a:spcAft>
                <a:spcPts val="0"/>
              </a:spcAft>
              <a:defRPr/>
            </a:pPr>
            <a:r>
              <a:rPr lang="fr-FR" altLang="fr-FR" sz="1200" b="1" dirty="0">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Responsable : Pr. ALIKOUSS SAIDA</a:t>
            </a:r>
          </a:p>
        </p:txBody>
      </p:sp>
      <p:sp>
        <p:nvSpPr>
          <p:cNvPr id="30" name="ZoneTexte 96">
            <a:extLst>
              <a:ext uri="{FF2B5EF4-FFF2-40B4-BE49-F238E27FC236}">
                <a16:creationId xmlns:a16="http://schemas.microsoft.com/office/drawing/2014/main" id="{95D5015B-6A0F-3774-B8EC-51B7DAE12712}"/>
              </a:ext>
            </a:extLst>
          </p:cNvPr>
          <p:cNvSpPr txBox="1">
            <a:spLocks noChangeArrowheads="1"/>
          </p:cNvSpPr>
          <p:nvPr/>
        </p:nvSpPr>
        <p:spPr bwMode="auto">
          <a:xfrm>
            <a:off x="963613" y="9263063"/>
            <a:ext cx="3049587" cy="969962"/>
          </a:xfrm>
          <a:prstGeom prst="rect">
            <a:avLst/>
          </a:prstGeom>
          <a:noFill/>
          <a:ln w="19050">
            <a:solidFill>
              <a:schemeClr val="accent6">
                <a:lumMod val="50000"/>
              </a:schemeClr>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Thèmes de recherche :</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Métallogénie</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Drainage minier acide</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Environnement </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Géologie minière</a:t>
            </a:r>
          </a:p>
        </p:txBody>
      </p:sp>
      <p:pic>
        <p:nvPicPr>
          <p:cNvPr id="2064" name="Image 4">
            <a:extLst>
              <a:ext uri="{FF2B5EF4-FFF2-40B4-BE49-F238E27FC236}">
                <a16:creationId xmlns:a16="http://schemas.microsoft.com/office/drawing/2014/main" id="{16F89F64-7DD0-95FA-7A24-3B14E04CFC43}"/>
              </a:ext>
            </a:extLst>
          </p:cNvPr>
          <p:cNvPicPr>
            <a:picLocks noChangeAspect="1"/>
          </p:cNvPicPr>
          <p:nvPr/>
        </p:nvPicPr>
        <p:blipFill>
          <a:blip r:embed="rId2">
            <a:extLst>
              <a:ext uri="{28A0092B-C50C-407E-A947-70E740481C1C}">
                <a14:useLocalDpi xmlns:a14="http://schemas.microsoft.com/office/drawing/2010/main" val="0"/>
              </a:ext>
            </a:extLst>
          </a:blip>
          <a:srcRect t="47581" b="42587"/>
          <a:stretch>
            <a:fillRect/>
          </a:stretch>
        </p:blipFill>
        <p:spPr bwMode="auto">
          <a:xfrm>
            <a:off x="344488" y="10458450"/>
            <a:ext cx="8007350" cy="198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Image 4">
            <a:extLst>
              <a:ext uri="{FF2B5EF4-FFF2-40B4-BE49-F238E27FC236}">
                <a16:creationId xmlns:a16="http://schemas.microsoft.com/office/drawing/2014/main" id="{451569A1-BC6C-DDD8-FE65-04ACB92F959A}"/>
              </a:ext>
            </a:extLst>
          </p:cNvPr>
          <p:cNvPicPr>
            <a:picLocks noChangeAspect="1"/>
          </p:cNvPicPr>
          <p:nvPr/>
        </p:nvPicPr>
        <p:blipFill>
          <a:blip r:embed="rId2">
            <a:extLst>
              <a:ext uri="{28A0092B-C50C-407E-A947-70E740481C1C}">
                <a14:useLocalDpi xmlns:a14="http://schemas.microsoft.com/office/drawing/2010/main" val="0"/>
              </a:ext>
            </a:extLst>
          </a:blip>
          <a:srcRect t="30475" b="64613"/>
          <a:stretch>
            <a:fillRect/>
          </a:stretch>
        </p:blipFill>
        <p:spPr bwMode="auto">
          <a:xfrm>
            <a:off x="284163" y="5265738"/>
            <a:ext cx="80391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a:extLst>
              <a:ext uri="{FF2B5EF4-FFF2-40B4-BE49-F238E27FC236}">
                <a16:creationId xmlns:a16="http://schemas.microsoft.com/office/drawing/2014/main" id="{84BC01D1-7ABE-7D4A-2F6F-E417BD4B12D9}"/>
              </a:ext>
            </a:extLst>
          </p:cNvPr>
          <p:cNvSpPr txBox="1"/>
          <p:nvPr/>
        </p:nvSpPr>
        <p:spPr>
          <a:xfrm>
            <a:off x="1450975" y="5788025"/>
            <a:ext cx="2897188" cy="307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eaLnBrk="1" fontAlgn="auto" hangingPunct="1">
              <a:spcBef>
                <a:spcPts val="0"/>
              </a:spcBef>
              <a:spcAft>
                <a:spcPts val="0"/>
              </a:spcAft>
              <a:defRPr/>
            </a:pPr>
            <a:r>
              <a:rPr lang="fr-FR" sz="1400" b="1" dirty="0"/>
              <a:t>(16) chercheurs, (26) doctorants</a:t>
            </a:r>
          </a:p>
        </p:txBody>
      </p:sp>
      <p:sp>
        <p:nvSpPr>
          <p:cNvPr id="10" name="ZoneTexte 75">
            <a:extLst>
              <a:ext uri="{FF2B5EF4-FFF2-40B4-BE49-F238E27FC236}">
                <a16:creationId xmlns:a16="http://schemas.microsoft.com/office/drawing/2014/main" id="{56BF920B-DE1B-DAA7-D995-0F435F0F24B4}"/>
              </a:ext>
            </a:extLst>
          </p:cNvPr>
          <p:cNvSpPr txBox="1">
            <a:spLocks noChangeArrowheads="1"/>
          </p:cNvSpPr>
          <p:nvPr/>
        </p:nvSpPr>
        <p:spPr bwMode="auto">
          <a:xfrm>
            <a:off x="4602163" y="8494713"/>
            <a:ext cx="3719512" cy="646112"/>
          </a:xfrm>
          <a:prstGeom prst="rect">
            <a:avLst/>
          </a:prstGeom>
          <a:noFill/>
          <a:ln w="19050">
            <a:solidFill>
              <a:schemeClr val="accent4">
                <a:lumMod val="75000"/>
              </a:schemeClr>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Equipe 4</a:t>
            </a:r>
          </a:p>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Géodynamique des Chaines Anciennes (GCA)</a:t>
            </a:r>
          </a:p>
          <a:p>
            <a:pPr algn="ctr" eaLnBrk="1" fontAlgn="auto" hangingPunct="1">
              <a:spcBef>
                <a:spcPts val="0"/>
              </a:spcBef>
              <a:spcAft>
                <a:spcPts val="0"/>
              </a:spcAft>
              <a:defRPr/>
            </a:pPr>
            <a:r>
              <a:rPr lang="fr-FR" altLang="fr-FR" sz="1200" b="1" dirty="0">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Responsable : Pr. ZAHOUR </a:t>
            </a:r>
            <a:r>
              <a:rPr lang="fr-FR" altLang="fr-FR" sz="1200" b="1" dirty="0" err="1">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Ghalem</a:t>
            </a:r>
            <a:r>
              <a:rPr lang="fr-FR" altLang="fr-FR" sz="1200" b="1" dirty="0">
                <a:solidFill>
                  <a:schemeClr val="accent1">
                    <a:lumMod val="75000"/>
                  </a:schemeClr>
                </a:solidFill>
                <a:latin typeface="Helvetica" panose="020B0604020202020204" pitchFamily="34" charset="0"/>
                <a:ea typeface="Ebrima" panose="02000000000000000000" pitchFamily="2" charset="0"/>
                <a:cs typeface="Helvetica" panose="020B0604020202020204" pitchFamily="34" charset="0"/>
              </a:rPr>
              <a:t> </a:t>
            </a:r>
          </a:p>
        </p:txBody>
      </p:sp>
      <p:sp>
        <p:nvSpPr>
          <p:cNvPr id="11" name="ZoneTexte 96">
            <a:extLst>
              <a:ext uri="{FF2B5EF4-FFF2-40B4-BE49-F238E27FC236}">
                <a16:creationId xmlns:a16="http://schemas.microsoft.com/office/drawing/2014/main" id="{0AD3E6E6-8DB1-3602-D7AD-AB1F83E5B978}"/>
              </a:ext>
            </a:extLst>
          </p:cNvPr>
          <p:cNvSpPr txBox="1">
            <a:spLocks noChangeArrowheads="1"/>
          </p:cNvSpPr>
          <p:nvPr/>
        </p:nvSpPr>
        <p:spPr bwMode="auto">
          <a:xfrm>
            <a:off x="4964113" y="9264650"/>
            <a:ext cx="3048000" cy="969963"/>
          </a:xfrm>
          <a:prstGeom prst="rect">
            <a:avLst/>
          </a:prstGeom>
          <a:noFill/>
          <a:ln w="19050">
            <a:solidFill>
              <a:schemeClr val="accent4">
                <a:lumMod val="75000"/>
              </a:schemeClr>
            </a:solidFill>
            <a:miter lim="800000"/>
            <a:headEnd/>
            <a:tailEnd/>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fontAlgn="auto" hangingPunct="1">
              <a:spcBef>
                <a:spcPts val="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Thèmes de recherche :</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Pétrologie </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Géochimie</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Structurale </a:t>
            </a:r>
          </a:p>
          <a:p>
            <a:pPr algn="ctr" eaLnBrk="1" fontAlgn="auto" hangingPunct="1">
              <a:lnSpc>
                <a:spcPts val="600"/>
              </a:lnSpc>
              <a:spcBef>
                <a:spcPct val="50000"/>
              </a:spcBef>
              <a:spcAft>
                <a:spcPts val="0"/>
              </a:spcAft>
              <a:defRPr/>
            </a:pPr>
            <a:r>
              <a:rPr lang="fr-FR" altLang="fr-FR" sz="1200" b="1" dirty="0">
                <a:latin typeface="Helvetica" panose="020B0604020202020204" pitchFamily="34" charset="0"/>
                <a:ea typeface="Ebrima" panose="02000000000000000000" pitchFamily="2" charset="0"/>
                <a:cs typeface="Helvetica" panose="020B0604020202020204" pitchFamily="34" charset="0"/>
              </a:rPr>
              <a:t>Géologie minière</a:t>
            </a:r>
          </a:p>
        </p:txBody>
      </p:sp>
      <p:sp>
        <p:nvSpPr>
          <p:cNvPr id="2069" name="ZoneTexte 12">
            <a:extLst>
              <a:ext uri="{FF2B5EF4-FFF2-40B4-BE49-F238E27FC236}">
                <a16:creationId xmlns:a16="http://schemas.microsoft.com/office/drawing/2014/main" id="{D682416C-3841-3FD1-6358-AD867EAD01F7}"/>
              </a:ext>
            </a:extLst>
          </p:cNvPr>
          <p:cNvSpPr txBox="1">
            <a:spLocks noChangeArrowheads="1"/>
          </p:cNvSpPr>
          <p:nvPr/>
        </p:nvSpPr>
        <p:spPr bwMode="auto">
          <a:xfrm>
            <a:off x="804863" y="11331575"/>
            <a:ext cx="63896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fr-FR" altLang="fr-FR" sz="1400" b="1" dirty="0">
                <a:solidFill>
                  <a:schemeClr val="accent1">
                    <a:lumMod val="75000"/>
                  </a:schemeClr>
                </a:solidFill>
                <a:latin typeface="Helvetica" panose="020B0604020202020204" pitchFamily="34" charset="0"/>
                <a:ea typeface="Helvetica" panose="020B0604020202020204" pitchFamily="34" charset="0"/>
                <a:cs typeface="Helvetica" panose="020B0604020202020204" pitchFamily="34" charset="0"/>
              </a:rPr>
              <a:t>Maîtrise, interprétation et signification des résultats obtenus pour proposer les meilleurs guides de prospection des ressources naturelles.</a:t>
            </a:r>
          </a:p>
        </p:txBody>
      </p:sp>
      <p:pic>
        <p:nvPicPr>
          <p:cNvPr id="2070" name="Image 4">
            <a:extLst>
              <a:ext uri="{FF2B5EF4-FFF2-40B4-BE49-F238E27FC236}">
                <a16:creationId xmlns:a16="http://schemas.microsoft.com/office/drawing/2014/main" id="{2981CC18-96B2-D142-561C-157B61E97E14}"/>
              </a:ext>
            </a:extLst>
          </p:cNvPr>
          <p:cNvPicPr>
            <a:picLocks noChangeAspect="1"/>
          </p:cNvPicPr>
          <p:nvPr/>
        </p:nvPicPr>
        <p:blipFill>
          <a:blip r:embed="rId2">
            <a:extLst>
              <a:ext uri="{28A0092B-C50C-407E-A947-70E740481C1C}">
                <a14:useLocalDpi xmlns:a14="http://schemas.microsoft.com/office/drawing/2010/main" val="0"/>
              </a:ext>
            </a:extLst>
          </a:blip>
          <a:srcRect t="65266" b="20921"/>
          <a:stretch>
            <a:fillRect/>
          </a:stretch>
        </p:blipFill>
        <p:spPr bwMode="auto">
          <a:xfrm>
            <a:off x="350838" y="12523788"/>
            <a:ext cx="8007350" cy="278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2" name="Image 4">
            <a:extLst>
              <a:ext uri="{FF2B5EF4-FFF2-40B4-BE49-F238E27FC236}">
                <a16:creationId xmlns:a16="http://schemas.microsoft.com/office/drawing/2014/main" id="{2CE2D85A-48BF-E6DC-3EC7-873ED7767578}"/>
              </a:ext>
            </a:extLst>
          </p:cNvPr>
          <p:cNvPicPr>
            <a:picLocks noChangeAspect="1"/>
          </p:cNvPicPr>
          <p:nvPr/>
        </p:nvPicPr>
        <p:blipFill>
          <a:blip r:embed="rId2">
            <a:extLst>
              <a:ext uri="{28A0092B-C50C-407E-A947-70E740481C1C}">
                <a14:useLocalDpi xmlns:a14="http://schemas.microsoft.com/office/drawing/2010/main" val="0"/>
              </a:ext>
            </a:extLst>
          </a:blip>
          <a:srcRect t="79572"/>
          <a:stretch>
            <a:fillRect/>
          </a:stretch>
        </p:blipFill>
        <p:spPr bwMode="auto">
          <a:xfrm>
            <a:off x="344488" y="16041688"/>
            <a:ext cx="8007350"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
            <a:extLst>
              <a:ext uri="{FF2B5EF4-FFF2-40B4-BE49-F238E27FC236}">
                <a16:creationId xmlns:a16="http://schemas.microsoft.com/office/drawing/2014/main" id="{41941245-C232-97F3-D093-7E9A32A3D1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263" y="15875"/>
            <a:ext cx="26892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25">
            <a:extLst>
              <a:ext uri="{FF2B5EF4-FFF2-40B4-BE49-F238E27FC236}">
                <a16:creationId xmlns:a16="http://schemas.microsoft.com/office/drawing/2014/main" id="{5BD6DF0B-D2E0-4A76-9C6E-41B36426A305}"/>
              </a:ext>
            </a:extLst>
          </p:cNvPr>
          <p:cNvSpPr/>
          <p:nvPr/>
        </p:nvSpPr>
        <p:spPr>
          <a:xfrm>
            <a:off x="3110784" y="19472894"/>
            <a:ext cx="3043127" cy="29643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1">
                    <a:lumMod val="75000"/>
                  </a:schemeClr>
                </a:solidFill>
              </a:rPr>
              <a:t>rachid.essamoud@univh2c.ma</a:t>
            </a:r>
            <a:endParaRPr lang="fr-FR" sz="1200" b="1" i="1" dirty="0">
              <a:solidFill>
                <a:schemeClr val="accent1">
                  <a:lumMod val="75000"/>
                </a:schemeClr>
              </a:solidFill>
            </a:endParaRPr>
          </a:p>
        </p:txBody>
      </p:sp>
      <p:sp>
        <p:nvSpPr>
          <p:cNvPr id="27" name="ZoneTexte 12">
            <a:extLst>
              <a:ext uri="{FF2B5EF4-FFF2-40B4-BE49-F238E27FC236}">
                <a16:creationId xmlns:a16="http://schemas.microsoft.com/office/drawing/2014/main" id="{DAC90CF9-119E-46A2-961F-A7EAE092BA10}"/>
              </a:ext>
            </a:extLst>
          </p:cNvPr>
          <p:cNvSpPr txBox="1">
            <a:spLocks noChangeArrowheads="1"/>
          </p:cNvSpPr>
          <p:nvPr/>
        </p:nvSpPr>
        <p:spPr bwMode="auto">
          <a:xfrm>
            <a:off x="746951" y="16952087"/>
            <a:ext cx="638968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fr-FR" sz="1400" b="1" dirty="0">
                <a:solidFill>
                  <a:srgbClr val="285694"/>
                </a:solidFill>
                <a:latin typeface="Helvetica" panose="020B0504020202030204" pitchFamily="34" charset="0"/>
              </a:rPr>
              <a:t>Traiter au maximum les thématiques de recherche prioritaires régionales et nationales, relatives aux ressources naturelles minérales et énergétiques, et à l’environnement. Pour cela, le laboratoire vise à étudier les provinces géologiques sous différents prismes sur le plan fondamental pour comprendre les différents phénomènes ayant abouti à ce genre de structures (genèse des bassins sédimentaires, modèle de mise en place et origine des filons), et sur le plan appliqué pour valoriser le patrimoine géologique national et ces localités et mettre en exergue leurs richesse naturelles.</a:t>
            </a:r>
          </a:p>
        </p:txBody>
      </p:sp>
      <p:sp>
        <p:nvSpPr>
          <p:cNvPr id="32" name="ZoneTexte 12">
            <a:extLst>
              <a:ext uri="{FF2B5EF4-FFF2-40B4-BE49-F238E27FC236}">
                <a16:creationId xmlns:a16="http://schemas.microsoft.com/office/drawing/2014/main" id="{9E2A891E-0C61-468A-8FCA-A32D8902337A}"/>
              </a:ext>
            </a:extLst>
          </p:cNvPr>
          <p:cNvSpPr txBox="1">
            <a:spLocks noChangeArrowheads="1"/>
          </p:cNvSpPr>
          <p:nvPr/>
        </p:nvSpPr>
        <p:spPr bwMode="auto">
          <a:xfrm>
            <a:off x="1814005" y="13356145"/>
            <a:ext cx="6389687"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fr-FR" sz="1400" b="1" dirty="0">
                <a:solidFill>
                  <a:schemeClr val="accent1">
                    <a:lumMod val="75000"/>
                  </a:schemeClr>
                </a:solidFill>
                <a:latin typeface="Helvetica" panose="020B0504020202030204" pitchFamily="34" charset="0"/>
              </a:rPr>
              <a:t>1- Exploration géologique des bassins sédimentaires du Haut-Atlas, Moyen-Atlas, Rif et du domaine saharien </a:t>
            </a:r>
            <a:r>
              <a:rPr lang="fr-FR" sz="1400" dirty="0">
                <a:solidFill>
                  <a:schemeClr val="accent1">
                    <a:lumMod val="75000"/>
                  </a:schemeClr>
                </a:solidFill>
                <a:latin typeface="Helvetica" panose="020B0504020202030204" pitchFamily="34" charset="0"/>
              </a:rPr>
              <a:t>sur le plan sédimentologique, pétrographique, micropaléontologique, structural et hydrogéologique;</a:t>
            </a:r>
          </a:p>
          <a:p>
            <a:endParaRPr lang="fr-FR" sz="1400" dirty="0">
              <a:solidFill>
                <a:schemeClr val="accent1">
                  <a:lumMod val="75000"/>
                </a:schemeClr>
              </a:solidFill>
              <a:latin typeface="Helvetica" panose="020B0504020202030204" pitchFamily="34" charset="0"/>
            </a:endParaRPr>
          </a:p>
          <a:p>
            <a:r>
              <a:rPr lang="fr-FR" sz="1400" b="1" i="1" dirty="0">
                <a:solidFill>
                  <a:schemeClr val="accent1">
                    <a:lumMod val="75000"/>
                  </a:schemeClr>
                </a:solidFill>
                <a:latin typeface="Helvetica" panose="020B0504020202030204" pitchFamily="34" charset="0"/>
              </a:rPr>
              <a:t>2- Répartition et contexte de mise en place des minéralisations de l’Anti-Atlas;</a:t>
            </a:r>
          </a:p>
          <a:p>
            <a:endParaRPr lang="fr-FR" sz="1400" dirty="0">
              <a:solidFill>
                <a:schemeClr val="accent1">
                  <a:lumMod val="75000"/>
                </a:schemeClr>
              </a:solidFill>
              <a:latin typeface="Helvetica" panose="020B0504020202030204" pitchFamily="34" charset="0"/>
            </a:endParaRPr>
          </a:p>
          <a:p>
            <a:r>
              <a:rPr lang="fr-FR" sz="1400" b="1" i="1" dirty="0">
                <a:solidFill>
                  <a:schemeClr val="accent1">
                    <a:lumMod val="75000"/>
                  </a:schemeClr>
                </a:solidFill>
                <a:latin typeface="Helvetica" panose="020B0504020202030204" pitchFamily="34" charset="0"/>
              </a:rPr>
              <a:t>3- Mines : Impacts environnementaux et durabilité économique;</a:t>
            </a:r>
          </a:p>
          <a:p>
            <a:endParaRPr lang="fr-FR" sz="1400" dirty="0">
              <a:solidFill>
                <a:schemeClr val="accent1">
                  <a:lumMod val="75000"/>
                </a:schemeClr>
              </a:solidFill>
              <a:latin typeface="Helvetica" panose="020B0504020202030204" pitchFamily="34" charset="0"/>
            </a:endParaRPr>
          </a:p>
          <a:p>
            <a:r>
              <a:rPr lang="fr-FR" sz="1400" b="1" dirty="0">
                <a:solidFill>
                  <a:schemeClr val="accent1">
                    <a:lumMod val="75000"/>
                  </a:schemeClr>
                </a:solidFill>
                <a:latin typeface="Helvetica" panose="020B0504020202030204" pitchFamily="34" charset="0"/>
              </a:rPr>
              <a:t>4- Magmatisme </a:t>
            </a:r>
            <a:r>
              <a:rPr lang="fr-FR" sz="1400" b="1" dirty="0" err="1">
                <a:solidFill>
                  <a:schemeClr val="accent1">
                    <a:lumMod val="75000"/>
                  </a:schemeClr>
                </a:solidFill>
                <a:latin typeface="Helvetica" panose="020B0504020202030204" pitchFamily="34" charset="0"/>
              </a:rPr>
              <a:t>tardi</a:t>
            </a:r>
            <a:r>
              <a:rPr lang="fr-FR" sz="1400" b="1" dirty="0">
                <a:solidFill>
                  <a:schemeClr val="accent1">
                    <a:lumMod val="75000"/>
                  </a:schemeClr>
                </a:solidFill>
                <a:latin typeface="Helvetica" panose="020B0504020202030204" pitchFamily="34" charset="0"/>
              </a:rPr>
              <a:t> à post-</a:t>
            </a:r>
            <a:r>
              <a:rPr lang="fr-FR" sz="1400" b="1" dirty="0" err="1">
                <a:solidFill>
                  <a:schemeClr val="accent1">
                    <a:lumMod val="75000"/>
                  </a:schemeClr>
                </a:solidFill>
                <a:latin typeface="Helvetica" panose="020B0504020202030204" pitchFamily="34" charset="0"/>
              </a:rPr>
              <a:t>panafriacain</a:t>
            </a:r>
            <a:r>
              <a:rPr lang="fr-FR" sz="1400" b="1" dirty="0">
                <a:solidFill>
                  <a:schemeClr val="accent1">
                    <a:lumMod val="75000"/>
                  </a:schemeClr>
                </a:solidFill>
                <a:latin typeface="Helvetica" panose="020B0504020202030204" pitchFamily="34" charset="0"/>
              </a:rPr>
              <a:t> marocain et minéralisations associées</a:t>
            </a:r>
            <a:endParaRPr lang="fr-FR" sz="1400" dirty="0">
              <a:solidFill>
                <a:schemeClr val="accent1">
                  <a:lumMod val="75000"/>
                </a:schemeClr>
              </a:solidFill>
              <a:latin typeface="Helvetica" panose="020B0504020202030204" pitchFamily="34" charset="0"/>
            </a:endParaRPr>
          </a:p>
        </p:txBody>
      </p:sp>
    </p:spTree>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1101</TotalTime>
  <Words>341</Words>
  <Application>Microsoft Office PowerPoint</Application>
  <PresentationFormat>Personnalisé</PresentationFormat>
  <Paragraphs>51</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Arial</vt:lpstr>
      <vt:lpstr>Calibri</vt:lpstr>
      <vt:lpstr>Calibri Light</vt:lpstr>
      <vt:lpstr>Ebrima</vt:lpstr>
      <vt:lpstr>Helvetica</vt:lpstr>
      <vt:lpstr>Helvetica-Bold</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Mohammed Ait daoud</dc:creator>
  <cp:lastModifiedBy>Administrateur</cp:lastModifiedBy>
  <cp:revision>22</cp:revision>
  <dcterms:created xsi:type="dcterms:W3CDTF">2023-03-07T20:30:37Z</dcterms:created>
  <dcterms:modified xsi:type="dcterms:W3CDTF">2023-03-19T14:21:35Z</dcterms:modified>
</cp:coreProperties>
</file>